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3" r:id="rId3"/>
    <p:sldId id="418" r:id="rId4"/>
    <p:sldId id="419" r:id="rId5"/>
    <p:sldId id="428" r:id="rId6"/>
    <p:sldId id="420" r:id="rId7"/>
    <p:sldId id="421" r:id="rId8"/>
    <p:sldId id="429" r:id="rId9"/>
    <p:sldId id="432" r:id="rId10"/>
    <p:sldId id="434" r:id="rId11"/>
    <p:sldId id="435" r:id="rId12"/>
    <p:sldId id="439" r:id="rId13"/>
    <p:sldId id="401" r:id="rId14"/>
    <p:sldId id="440" r:id="rId15"/>
    <p:sldId id="423" r:id="rId16"/>
    <p:sldId id="437" r:id="rId17"/>
    <p:sldId id="436" r:id="rId18"/>
    <p:sldId id="424" r:id="rId19"/>
    <p:sldId id="425" r:id="rId20"/>
    <p:sldId id="426" r:id="rId21"/>
    <p:sldId id="42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BD955-DCDE-44D7-AB4F-F56E39D27F52}" v="52" dt="2025-08-25T13:45:4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3792" autoAdjust="0"/>
  </p:normalViewPr>
  <p:slideViewPr>
    <p:cSldViewPr snapToGrid="0">
      <p:cViewPr varScale="1">
        <p:scale>
          <a:sx n="103" d="100"/>
          <a:sy n="103" d="100"/>
        </p:scale>
        <p:origin x="75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kumar" userId="93eb9e9105d927cf" providerId="LiveId" clId="{F7FBD955-DCDE-44D7-AB4F-F56E39D27F52}"/>
    <pc:docChg chg="undo custSel addSld delSld modSld sldOrd">
      <pc:chgData name="sandeep kumar" userId="93eb9e9105d927cf" providerId="LiveId" clId="{F7FBD955-DCDE-44D7-AB4F-F56E39D27F52}" dt="2025-08-25T13:51:05.406" v="910" actId="478"/>
      <pc:docMkLst>
        <pc:docMk/>
      </pc:docMkLst>
      <pc:sldChg chg="modSp mod">
        <pc:chgData name="sandeep kumar" userId="93eb9e9105d927cf" providerId="LiveId" clId="{F7FBD955-DCDE-44D7-AB4F-F56E39D27F52}" dt="2025-08-25T13:28:49.473" v="625" actId="255"/>
        <pc:sldMkLst>
          <pc:docMk/>
          <pc:sldMk cId="1594913679" sldId="403"/>
        </pc:sldMkLst>
        <pc:spChg chg="mod">
          <ac:chgData name="sandeep kumar" userId="93eb9e9105d927cf" providerId="LiveId" clId="{F7FBD955-DCDE-44D7-AB4F-F56E39D27F52}" dt="2025-08-25T13:28:49.473" v="625" actId="255"/>
          <ac:spMkLst>
            <pc:docMk/>
            <pc:sldMk cId="1594913679" sldId="403"/>
            <ac:spMk id="190" creationId="{00000000-0000-0000-0000-000000000000}"/>
          </ac:spMkLst>
        </pc:spChg>
      </pc:sldChg>
      <pc:sldChg chg="modSp mod">
        <pc:chgData name="sandeep kumar" userId="93eb9e9105d927cf" providerId="LiveId" clId="{F7FBD955-DCDE-44D7-AB4F-F56E39D27F52}" dt="2025-08-25T13:29:25.332" v="627" actId="2711"/>
        <pc:sldMkLst>
          <pc:docMk/>
          <pc:sldMk cId="1859810750" sldId="418"/>
        </pc:sldMkLst>
        <pc:spChg chg="mod">
          <ac:chgData name="sandeep kumar" userId="93eb9e9105d927cf" providerId="LiveId" clId="{F7FBD955-DCDE-44D7-AB4F-F56E39D27F52}" dt="2025-08-25T13:29:17.180" v="626" actId="2711"/>
          <ac:spMkLst>
            <pc:docMk/>
            <pc:sldMk cId="1859810750" sldId="418"/>
            <ac:spMk id="2" creationId="{4EAA214E-99C7-833B-11D4-297DEA0D27BC}"/>
          </ac:spMkLst>
        </pc:spChg>
        <pc:spChg chg="mod">
          <ac:chgData name="sandeep kumar" userId="93eb9e9105d927cf" providerId="LiveId" clId="{F7FBD955-DCDE-44D7-AB4F-F56E39D27F52}" dt="2025-08-25T13:29:25.332" v="627" actId="2711"/>
          <ac:spMkLst>
            <pc:docMk/>
            <pc:sldMk cId="1859810750" sldId="418"/>
            <ac:spMk id="3" creationId="{60D45B27-DAF3-1DB9-DC87-CE9EC696374D}"/>
          </ac:spMkLst>
        </pc:spChg>
      </pc:sldChg>
      <pc:sldChg chg="modSp mod">
        <pc:chgData name="sandeep kumar" userId="93eb9e9105d927cf" providerId="LiveId" clId="{F7FBD955-DCDE-44D7-AB4F-F56E39D27F52}" dt="2025-08-25T13:32:30.535" v="628" actId="27636"/>
        <pc:sldMkLst>
          <pc:docMk/>
          <pc:sldMk cId="442281022" sldId="419"/>
        </pc:sldMkLst>
        <pc:spChg chg="mod">
          <ac:chgData name="sandeep kumar" userId="93eb9e9105d927cf" providerId="LiveId" clId="{F7FBD955-DCDE-44D7-AB4F-F56E39D27F52}" dt="2025-08-25T13:32:30.535" v="628" actId="27636"/>
          <ac:spMkLst>
            <pc:docMk/>
            <pc:sldMk cId="442281022" sldId="419"/>
            <ac:spMk id="3" creationId="{95BE7286-795D-A031-B0EF-B3E4720F1577}"/>
          </ac:spMkLst>
        </pc:spChg>
      </pc:sldChg>
      <pc:sldChg chg="modSp">
        <pc:chgData name="sandeep kumar" userId="93eb9e9105d927cf" providerId="LiveId" clId="{F7FBD955-DCDE-44D7-AB4F-F56E39D27F52}" dt="2025-08-25T13:33:56.238" v="633" actId="20577"/>
        <pc:sldMkLst>
          <pc:docMk/>
          <pc:sldMk cId="3549145053" sldId="420"/>
        </pc:sldMkLst>
        <pc:graphicFrameChg chg="mod">
          <ac:chgData name="sandeep kumar" userId="93eb9e9105d927cf" providerId="LiveId" clId="{F7FBD955-DCDE-44D7-AB4F-F56E39D27F52}" dt="2025-08-25T13:33:56.238" v="633" actId="20577"/>
          <ac:graphicFrameMkLst>
            <pc:docMk/>
            <pc:sldMk cId="3549145053" sldId="420"/>
            <ac:graphicFrameMk id="18" creationId="{51A1C6ED-A61B-C1C8-48DE-DBF3B1CBA1CB}"/>
          </ac:graphicFrameMkLst>
        </pc:graphicFrameChg>
      </pc:sldChg>
      <pc:sldChg chg="addSp delSp modSp mod">
        <pc:chgData name="sandeep kumar" userId="93eb9e9105d927cf" providerId="LiveId" clId="{F7FBD955-DCDE-44D7-AB4F-F56E39D27F52}" dt="2025-08-25T13:51:05.406" v="910" actId="478"/>
        <pc:sldMkLst>
          <pc:docMk/>
          <pc:sldMk cId="749325180" sldId="423"/>
        </pc:sldMkLst>
        <pc:picChg chg="add del mod">
          <ac:chgData name="sandeep kumar" userId="93eb9e9105d927cf" providerId="LiveId" clId="{F7FBD955-DCDE-44D7-AB4F-F56E39D27F52}" dt="2025-08-25T13:51:05.406" v="910" actId="478"/>
          <ac:picMkLst>
            <pc:docMk/>
            <pc:sldMk cId="749325180" sldId="423"/>
            <ac:picMk id="4" creationId="{FE317E48-2AC8-9219-AA76-7F0B885B20DF}"/>
          </ac:picMkLst>
        </pc:picChg>
      </pc:sldChg>
      <pc:sldChg chg="modSp mod">
        <pc:chgData name="sandeep kumar" userId="93eb9e9105d927cf" providerId="LiveId" clId="{F7FBD955-DCDE-44D7-AB4F-F56E39D27F52}" dt="2025-08-25T13:38:29.012" v="850" actId="20577"/>
        <pc:sldMkLst>
          <pc:docMk/>
          <pc:sldMk cId="113060873" sldId="424"/>
        </pc:sldMkLst>
        <pc:spChg chg="mod">
          <ac:chgData name="sandeep kumar" userId="93eb9e9105d927cf" providerId="LiveId" clId="{F7FBD955-DCDE-44D7-AB4F-F56E39D27F52}" dt="2025-08-25T12:55:29.439" v="253" actId="20577"/>
          <ac:spMkLst>
            <pc:docMk/>
            <pc:sldMk cId="113060873" sldId="424"/>
            <ac:spMk id="2" creationId="{5AC75F0F-6FB7-4805-C82E-70D97EBB7B75}"/>
          </ac:spMkLst>
        </pc:spChg>
        <pc:spChg chg="mod">
          <ac:chgData name="sandeep kumar" userId="93eb9e9105d927cf" providerId="LiveId" clId="{F7FBD955-DCDE-44D7-AB4F-F56E39D27F52}" dt="2025-08-25T13:38:29.012" v="850" actId="20577"/>
          <ac:spMkLst>
            <pc:docMk/>
            <pc:sldMk cId="113060873" sldId="424"/>
            <ac:spMk id="5" creationId="{AD75B618-9133-3BD0-6501-964FB3BB658E}"/>
          </ac:spMkLst>
        </pc:spChg>
      </pc:sldChg>
      <pc:sldChg chg="addSp delSp modSp mod setBg">
        <pc:chgData name="sandeep kumar" userId="93eb9e9105d927cf" providerId="LiveId" clId="{F7FBD955-DCDE-44D7-AB4F-F56E39D27F52}" dt="2025-08-25T13:39:19.788" v="859" actId="26606"/>
        <pc:sldMkLst>
          <pc:docMk/>
          <pc:sldMk cId="3195878440" sldId="425"/>
        </pc:sldMkLst>
        <pc:spChg chg="mo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2" creationId="{62F2CD92-A80B-B15B-9B15-0FB11AA783F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5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7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19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8:52.573" v="852" actId="26606"/>
          <ac:spMkLst>
            <pc:docMk/>
            <pc:sldMk cId="3195878440" sldId="425"/>
            <ac:spMk id="21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3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4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5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02.750" v="854" actId="26606"/>
          <ac:spMkLst>
            <pc:docMk/>
            <pc:sldMk cId="3195878440" sldId="425"/>
            <ac:spMk id="26" creationId="{063BBA22-50EA-4C4D-BE05-F1CE4E63AA56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1" creationId="{0C541B88-1AE9-40C3-AFD5-967787C1979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2" creationId="{E5F17139-31EE-46AC-B04F-DBBD852DD6CB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5" creationId="{89D16701-DA76-4F72-BB63-E2C3FFBDFE0F}"/>
          </ac:spMkLst>
        </pc:spChg>
        <pc:spChg chg="add del">
          <ac:chgData name="sandeep kumar" userId="93eb9e9105d927cf" providerId="LiveId" clId="{F7FBD955-DCDE-44D7-AB4F-F56E39D27F52}" dt="2025-08-25T13:39:16.642" v="856" actId="26606"/>
          <ac:spMkLst>
            <pc:docMk/>
            <pc:sldMk cId="3195878440" sldId="425"/>
            <ac:spMk id="46" creationId="{1CC28BE1-9DC6-43FE-9582-39F091098D77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8" creationId="{BACC6370-2D7E-4714-9D71-7542949D7D5D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49" creationId="{F68B3F68-107C-434F-AA38-110D5EA91B85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0" creationId="{AAD0DBB9-1A4B-4391-81D4-CB19F9AB918A}"/>
          </ac:spMkLst>
        </pc:spChg>
        <pc:spChg chg="add del">
          <ac:chgData name="sandeep kumar" userId="93eb9e9105d927cf" providerId="LiveId" clId="{F7FBD955-DCDE-44D7-AB4F-F56E39D27F52}" dt="2025-08-25T13:39:19.760" v="858" actId="26606"/>
          <ac:spMkLst>
            <pc:docMk/>
            <pc:sldMk cId="3195878440" sldId="425"/>
            <ac:spMk id="51" creationId="{063BBA22-50EA-4C4D-BE05-F1CE4E63AA56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3" creationId="{BACC6370-2D7E-4714-9D71-7542949D7D5D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4" creationId="{F68B3F68-107C-434F-AA38-110D5EA91B85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5" creationId="{AAD0DBB9-1A4B-4391-81D4-CB19F9AB918A}"/>
          </ac:spMkLst>
        </pc:spChg>
        <pc:spChg chg="add">
          <ac:chgData name="sandeep kumar" userId="93eb9e9105d927cf" providerId="LiveId" clId="{F7FBD955-DCDE-44D7-AB4F-F56E39D27F52}" dt="2025-08-25T13:39:19.788" v="859" actId="26606"/>
          <ac:spMkLst>
            <pc:docMk/>
            <pc:sldMk cId="3195878440" sldId="425"/>
            <ac:spMk id="56" creationId="{063BBA22-50EA-4C4D-BE05-F1CE4E63AA56}"/>
          </ac:spMkLst>
        </pc:s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27" creationId="{AF9AF3F3-CE0C-4125-BDD7-346487FA0B40}"/>
          </ac:grpSpMkLst>
        </pc:grpChg>
        <pc:grpChg chg="add del">
          <ac:chgData name="sandeep kumar" userId="93eb9e9105d927cf" providerId="LiveId" clId="{F7FBD955-DCDE-44D7-AB4F-F56E39D27F52}" dt="2025-08-25T13:39:16.642" v="856" actId="26606"/>
          <ac:grpSpMkLst>
            <pc:docMk/>
            <pc:sldMk cId="3195878440" sldId="425"/>
            <ac:grpSpMk id="43" creationId="{7CF625D3-71A3-4F30-A096-8EF334E959D0}"/>
          </ac:grpSpMkLst>
        </pc:grpChg>
        <pc:graphicFrameChg chg="mod modGraphic">
          <ac:chgData name="sandeep kumar" userId="93eb9e9105d927cf" providerId="LiveId" clId="{F7FBD955-DCDE-44D7-AB4F-F56E39D27F52}" dt="2025-08-25T13:39:19.788" v="859" actId="26606"/>
          <ac:graphicFrameMkLst>
            <pc:docMk/>
            <pc:sldMk cId="3195878440" sldId="425"/>
            <ac:graphicFrameMk id="10" creationId="{88AF0F4C-3C54-3C8B-94D7-B169DC357E48}"/>
          </ac:graphicFrameMkLst>
        </pc:graphicFrameChg>
      </pc:sldChg>
      <pc:sldChg chg="addSp delSp modSp mod setBg modClrScheme chgLayout">
        <pc:chgData name="sandeep kumar" userId="93eb9e9105d927cf" providerId="LiveId" clId="{F7FBD955-DCDE-44D7-AB4F-F56E39D27F52}" dt="2025-08-25T13:20:52.722" v="574" actId="20577"/>
        <pc:sldMkLst>
          <pc:docMk/>
          <pc:sldMk cId="1874811179" sldId="432"/>
        </pc:sldMkLst>
        <pc:spChg chg="mod ord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2" creationId="{E43EE9C0-FC51-DB8A-89BA-B644FE8DD1D2}"/>
          </ac:spMkLst>
        </pc:spChg>
        <pc:spChg chg="mod ord">
          <ac:chgData name="sandeep kumar" userId="93eb9e9105d927cf" providerId="LiveId" clId="{F7FBD955-DCDE-44D7-AB4F-F56E39D27F52}" dt="2025-08-25T13:20:52.722" v="574" actId="20577"/>
          <ac:spMkLst>
            <pc:docMk/>
            <pc:sldMk cId="1874811179" sldId="432"/>
            <ac:spMk id="3" creationId="{44CD0038-4E60-B102-26F2-9F7B1392747A}"/>
          </ac:spMkLst>
        </pc:spChg>
        <pc:spChg chg="add del mod ord">
          <ac:chgData name="sandeep kumar" userId="93eb9e9105d927cf" providerId="LiveId" clId="{F7FBD955-DCDE-44D7-AB4F-F56E39D27F52}" dt="2025-08-25T13:19:13.529" v="565" actId="700"/>
          <ac:spMkLst>
            <pc:docMk/>
            <pc:sldMk cId="1874811179" sldId="432"/>
            <ac:spMk id="4" creationId="{3190F6DC-2C9D-51DC-2447-70F40CAD6C72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4" creationId="{C7D023E4-8DE1-436E-9847-ED6A4B4B04FD}"/>
          </ac:spMkLst>
        </pc:spChg>
        <pc:spChg chg="add del">
          <ac:chgData name="sandeep kumar" userId="93eb9e9105d927cf" providerId="LiveId" clId="{F7FBD955-DCDE-44D7-AB4F-F56E39D27F52}" dt="2025-08-25T13:19:48.007" v="568" actId="26606"/>
          <ac:spMkLst>
            <pc:docMk/>
            <pc:sldMk cId="1874811179" sldId="432"/>
            <ac:spMk id="5125" creationId="{8B2B1708-8CE4-4A20-94F5-55118AE2CBD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7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2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1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3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17.257" v="550" actId="26606"/>
          <ac:spMkLst>
            <pc:docMk/>
            <pc:sldMk cId="1874811179" sldId="432"/>
            <ac:spMk id="5135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7" creationId="{88263A24-0C1F-4677-B43C-4AE14E276B27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8" creationId="{0ADDB668-2CA4-4D2B-9C34-3487CA330BA8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39" creationId="{2568BC19-F052-4108-93E1-6A3D1DEC072F}"/>
          </ac:spMkLst>
        </pc:spChg>
        <pc:spChg chg="add del">
          <ac:chgData name="sandeep kumar" userId="93eb9e9105d927cf" providerId="LiveId" clId="{F7FBD955-DCDE-44D7-AB4F-F56E39D27F52}" dt="2025-08-25T13:18:21.893" v="552" actId="26606"/>
          <ac:spMkLst>
            <pc:docMk/>
            <pc:sldMk cId="1874811179" sldId="432"/>
            <ac:spMk id="5140" creationId="{D5FD337D-4D6B-4C8B-B6F5-121097E09881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2" creationId="{FB5B0058-AF13-4859-B429-4EDDE2A26F7F}"/>
          </ac:spMkLst>
        </pc:spChg>
        <pc:spChg chg="add del">
          <ac:chgData name="sandeep kumar" userId="93eb9e9105d927cf" providerId="LiveId" clId="{F7FBD955-DCDE-44D7-AB4F-F56E39D27F52}" dt="2025-08-25T13:18:23.634" v="554" actId="26606"/>
          <ac:spMkLst>
            <pc:docMk/>
            <pc:sldMk cId="1874811179" sldId="432"/>
            <ac:spMk id="5143" creationId="{0277405F-0B4F-4418-B773-1B38814125B6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5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18:25.686" v="556" actId="26606"/>
          <ac:spMkLst>
            <pc:docMk/>
            <pc:sldMk cId="1874811179" sldId="432"/>
            <ac:spMk id="5146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8" creationId="{B0A9E55F-729A-4FCE-9FE3-BAE7A7BEFBC8}"/>
          </ac:spMkLst>
        </pc:spChg>
        <pc:spChg chg="add del">
          <ac:chgData name="sandeep kumar" userId="93eb9e9105d927cf" providerId="LiveId" clId="{F7FBD955-DCDE-44D7-AB4F-F56E39D27F52}" dt="2025-08-25T13:18:29.160" v="558" actId="26606"/>
          <ac:spMkLst>
            <pc:docMk/>
            <pc:sldMk cId="1874811179" sldId="432"/>
            <ac:spMk id="5149" creationId="{4462B9B4-A230-4FCE-AD96-E79B8B45848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1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3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4" creationId="{7D0659F6-0853-468D-B1B2-44FDBE98B80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5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30.288" v="560" actId="26606"/>
          <ac:spMkLst>
            <pc:docMk/>
            <pc:sldMk cId="1874811179" sldId="432"/>
            <ac:spMk id="5156" creationId="{977ACDD7-882D-4B81-A213-84C82B96B01E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8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59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0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1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8:50.969" v="562" actId="26606"/>
          <ac:spMkLst>
            <pc:docMk/>
            <pc:sldMk cId="1874811179" sldId="432"/>
            <ac:spMk id="5162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3" creationId="{A93898FF-D987-4B0E-BFB4-85F5EB356D4D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4" creationId="{C31A4873-64D0-418B-BA9D-D99C52A5FB8A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6" creationId="{A737E5B8-8F31-4942-B159-B213C4D6D830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7" creationId="{42A4FC2C-047E-45A5-965D-8E1E3BF09BC6}"/>
          </ac:spMkLst>
        </pc:spChg>
        <pc:spChg chg="add del">
          <ac:chgData name="sandeep kumar" userId="93eb9e9105d927cf" providerId="LiveId" clId="{F7FBD955-DCDE-44D7-AB4F-F56E39D27F52}" dt="2025-08-25T13:19:56.675" v="570" actId="26606"/>
          <ac:spMkLst>
            <pc:docMk/>
            <pc:sldMk cId="1874811179" sldId="432"/>
            <ac:spMk id="5168" creationId="{D12128B6-ED88-4712-866F-66C86EE34618}"/>
          </ac:spMkLst>
        </pc:s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26" creationId="{3E84BE2F-C43D-43D9-A96D-152600326812}"/>
          </ac:grpSpMkLst>
        </pc:grpChg>
        <pc:grpChg chg="add del">
          <ac:chgData name="sandeep kumar" userId="93eb9e9105d927cf" providerId="LiveId" clId="{F7FBD955-DCDE-44D7-AB4F-F56E39D27F52}" dt="2025-08-25T13:19:48.007" v="568" actId="26606"/>
          <ac:grpSpMkLst>
            <pc:docMk/>
            <pc:sldMk cId="1874811179" sldId="432"/>
            <ac:grpSpMk id="5130" creationId="{E27AF472-EAE3-4572-AB69-B92BD10DBC6D}"/>
          </ac:grpSpMkLst>
        </pc:grp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" creationId="{0BE66C13-11AD-9A43-EE35-7F5BC1EAE31E}"/>
          </ac:picMkLst>
        </pc:picChg>
        <pc:picChg chg="mod ord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22" creationId="{E79389AC-C75E-2967-5273-4EE87F54906F}"/>
          </ac:picMkLst>
        </pc:picChg>
        <pc:picChg chg="add del">
          <ac:chgData name="sandeep kumar" userId="93eb9e9105d927cf" providerId="LiveId" clId="{F7FBD955-DCDE-44D7-AB4F-F56E39D27F52}" dt="2025-08-25T13:19:56.675" v="570" actId="26606"/>
          <ac:picMkLst>
            <pc:docMk/>
            <pc:sldMk cId="1874811179" sldId="432"/>
            <ac:picMk id="5165" creationId="{5516C1EB-8D62-4BF0-92B5-02E6AE43B1F3}"/>
          </ac:picMkLst>
        </pc:picChg>
      </pc:sldChg>
      <pc:sldChg chg="addSp delSp modSp mod setBg modClrScheme chgLayout">
        <pc:chgData name="sandeep kumar" userId="93eb9e9105d927cf" providerId="LiveId" clId="{F7FBD955-DCDE-44D7-AB4F-F56E39D27F52}" dt="2025-08-25T13:20:22.720" v="571" actId="26606"/>
        <pc:sldMkLst>
          <pc:docMk/>
          <pc:sldMk cId="591570774" sldId="434"/>
        </pc:sldMkLst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" creationId="{95E5567E-A393-D450-0DB1-26CA7A6E0045}"/>
          </ac:spMkLst>
        </pc:spChg>
        <pc:spChg chg="mod or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3" creationId="{9A363C6D-A3D7-DD62-A7DA-0B4C94612FB9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3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5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17" creationId="{A7009A0A-BEF5-4EAC-AF15-E4F9F002E239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2" creationId="{BCED4D40-4B67-4331-AC48-79B82B4A47D8}"/>
          </ac:spMkLst>
        </pc:spChg>
        <pc:spChg chg="add">
          <ac:chgData name="sandeep kumar" userId="93eb9e9105d927cf" providerId="LiveId" clId="{F7FBD955-DCDE-44D7-AB4F-F56E39D27F52}" dt="2025-08-25T13:20:22.720" v="571" actId="26606"/>
          <ac:spMkLst>
            <pc:docMk/>
            <pc:sldMk cId="591570774" sldId="434"/>
            <ac:spMk id="24" creationId="{670CEDEF-4F34-412E-84EE-329C1E936AF5}"/>
          </ac:spMkLst>
        </pc:spChg>
        <pc:picChg chg="mod">
          <ac:chgData name="sandeep kumar" userId="93eb9e9105d927cf" providerId="LiveId" clId="{F7FBD955-DCDE-44D7-AB4F-F56E39D27F52}" dt="2025-08-25T13:20:22.720" v="571" actId="26606"/>
          <ac:picMkLst>
            <pc:docMk/>
            <pc:sldMk cId="591570774" sldId="434"/>
            <ac:picMk id="6" creationId="{0B6CB1B8-8D23-D8C0-227E-7D88005B9F76}"/>
          </ac:picMkLst>
        </pc:picChg>
      </pc:sldChg>
      <pc:sldChg chg="modSp mod">
        <pc:chgData name="sandeep kumar" userId="93eb9e9105d927cf" providerId="LiveId" clId="{F7FBD955-DCDE-44D7-AB4F-F56E39D27F52}" dt="2025-08-25T12:58:06.365" v="296" actId="313"/>
        <pc:sldMkLst>
          <pc:docMk/>
          <pc:sldMk cId="839059459" sldId="435"/>
        </pc:sldMkLst>
        <pc:spChg chg="mod">
          <ac:chgData name="sandeep kumar" userId="93eb9e9105d927cf" providerId="LiveId" clId="{F7FBD955-DCDE-44D7-AB4F-F56E39D27F52}" dt="2025-08-25T12:58:06.365" v="296" actId="313"/>
          <ac:spMkLst>
            <pc:docMk/>
            <pc:sldMk cId="839059459" sldId="435"/>
            <ac:spMk id="2" creationId="{D9AB65B6-01A2-827B-AE58-BEBA9D54A8CC}"/>
          </ac:spMkLst>
        </pc:spChg>
      </pc:sldChg>
      <pc:sldChg chg="ord">
        <pc:chgData name="sandeep kumar" userId="93eb9e9105d927cf" providerId="LiveId" clId="{F7FBD955-DCDE-44D7-AB4F-F56E39D27F52}" dt="2025-08-25T13:35:09.286" v="635"/>
        <pc:sldMkLst>
          <pc:docMk/>
          <pc:sldMk cId="3272828840" sldId="436"/>
        </pc:sldMkLst>
      </pc:sldChg>
      <pc:sldChg chg="addSp delSp modSp new mod ord setBg">
        <pc:chgData name="sandeep kumar" userId="93eb9e9105d927cf" providerId="LiveId" clId="{F7FBD955-DCDE-44D7-AB4F-F56E39D27F52}" dt="2025-08-25T13:47:27.424" v="904" actId="207"/>
        <pc:sldMkLst>
          <pc:docMk/>
          <pc:sldMk cId="1984080167" sldId="437"/>
        </pc:sldMkLst>
        <pc:spChg chg="mo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2" creationId="{87CE413A-E66C-E284-4C86-308EDC8A99D8}"/>
          </ac:spMkLst>
        </pc:spChg>
        <pc:spChg chg="add">
          <ac:chgData name="sandeep kumar" userId="93eb9e9105d927cf" providerId="LiveId" clId="{F7FBD955-DCDE-44D7-AB4F-F56E39D27F52}" dt="2025-08-25T13:44:58.160" v="866" actId="11529"/>
          <ac:spMkLst>
            <pc:docMk/>
            <pc:sldMk cId="1984080167" sldId="437"/>
            <ac:spMk id="4" creationId="{997CCC54-AEE3-60F2-0414-CF09702D00BE}"/>
          </ac:spMkLst>
        </pc:spChg>
        <pc:spChg chg="add mod">
          <ac:chgData name="sandeep kumar" userId="93eb9e9105d927cf" providerId="LiveId" clId="{F7FBD955-DCDE-44D7-AB4F-F56E39D27F52}" dt="2025-08-25T13:45:30.655" v="878" actId="1076"/>
          <ac:spMkLst>
            <pc:docMk/>
            <pc:sldMk cId="1984080167" sldId="437"/>
            <ac:spMk id="5" creationId="{E7A89746-813F-F308-74A5-7F337101F4CB}"/>
          </ac:spMkLst>
        </pc:spChg>
        <pc:spChg chg="add mod">
          <ac:chgData name="sandeep kumar" userId="93eb9e9105d927cf" providerId="LiveId" clId="{F7FBD955-DCDE-44D7-AB4F-F56E39D27F52}" dt="2025-08-25T13:46:24.578" v="891" actId="1076"/>
          <ac:spMkLst>
            <pc:docMk/>
            <pc:sldMk cId="1984080167" sldId="437"/>
            <ac:spMk id="6" creationId="{5518B50C-DB63-8C5D-DF16-2B33D3B60A6E}"/>
          </ac:spMkLst>
        </pc:spChg>
        <pc:spChg chg="add mod">
          <ac:chgData name="sandeep kumar" userId="93eb9e9105d927cf" providerId="LiveId" clId="{F7FBD955-DCDE-44D7-AB4F-F56E39D27F52}" dt="2025-08-25T13:47:27.424" v="904" actId="207"/>
          <ac:spMkLst>
            <pc:docMk/>
            <pc:sldMk cId="1984080167" sldId="437"/>
            <ac:spMk id="7" creationId="{5D31E6E3-A605-1B54-83D5-9413AE1F74A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0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2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5" creationId="{B81933D1-5615-42C7-9C0B-4EB7105CCE2D}"/>
          </ac:spMkLst>
        </pc:spChg>
        <pc:spChg chg="add del">
          <ac:chgData name="sandeep kumar" userId="93eb9e9105d927cf" providerId="LiveId" clId="{F7FBD955-DCDE-44D7-AB4F-F56E39D27F52}" dt="2025-08-25T12:56:01.039" v="255" actId="26606"/>
          <ac:spMkLst>
            <pc:docMk/>
            <pc:sldMk cId="1984080167" sldId="437"/>
            <ac:spMk id="16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17" creationId="{19C9EAEA-39D0-4B0E-A0EB-51E7B26740B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1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04.721" v="257" actId="26606"/>
          <ac:spMkLst>
            <pc:docMk/>
            <pc:sldMk cId="1984080167" sldId="437"/>
            <ac:spMk id="22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2:56:06.186" v="259" actId="26606"/>
          <ac:spMkLst>
            <pc:docMk/>
            <pc:sldMk cId="1984080167" sldId="437"/>
            <ac:spMk id="24" creationId="{47942995-B07F-4636-9A06-C6A104B260A8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8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29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0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1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2:56:10.099" v="261" actId="26606"/>
          <ac:spMkLst>
            <pc:docMk/>
            <pc:sldMk cId="1984080167" sldId="437"/>
            <ac:spMk id="32" creationId="{F8260ED5-17F7-4158-B241-D51DD4CF1B7E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5" creationId="{1199E1B1-A8C0-4FE8-A5A8-1CB41D69F857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6" creationId="{84A8DE83-DE75-4B41-9DB4-A7EC0B0DEC0B}"/>
          </ac:spMkLst>
        </pc:spChg>
        <pc:spChg chg="add">
          <ac:chgData name="sandeep kumar" userId="93eb9e9105d927cf" providerId="LiveId" clId="{F7FBD955-DCDE-44D7-AB4F-F56E39D27F52}" dt="2025-08-25T12:56:10.112" v="262" actId="26606"/>
          <ac:spMkLst>
            <pc:docMk/>
            <pc:sldMk cId="1984080167" sldId="437"/>
            <ac:spMk id="37" creationId="{A7009A0A-BEF5-4EAC-AF15-E4F9F002E239}"/>
          </ac:spMkLst>
        </pc:spChg>
        <pc:grpChg chg="add del">
          <ac:chgData name="sandeep kumar" userId="93eb9e9105d927cf" providerId="LiveId" clId="{F7FBD955-DCDE-44D7-AB4F-F56E39D27F52}" dt="2025-08-25T12:56:06.186" v="259" actId="26606"/>
          <ac:grpSpMkLst>
            <pc:docMk/>
            <pc:sldMk cId="1984080167" sldId="437"/>
            <ac:grpSpMk id="25" creationId="{032D8612-31EB-44CF-A1D0-14FD4C705424}"/>
          </ac:grpSpMkLst>
        </pc:grpChg>
        <pc:graphicFrameChg chg="add mod modGraphic">
          <ac:chgData name="sandeep kumar" userId="93eb9e9105d927cf" providerId="LiveId" clId="{F7FBD955-DCDE-44D7-AB4F-F56E39D27F52}" dt="2025-08-25T13:46:57.825" v="902" actId="6549"/>
          <ac:graphicFrameMkLst>
            <pc:docMk/>
            <pc:sldMk cId="1984080167" sldId="437"/>
            <ac:graphicFrameMk id="3" creationId="{1F3F181C-98B4-0099-2916-CDD1ADB79F16}"/>
          </ac:graphicFrameMkLst>
        </pc:graphicFrameChg>
      </pc:sldChg>
      <pc:sldChg chg="addSp delSp modSp add del mod ord setBg addAnim delAnim delDesignElem">
        <pc:chgData name="sandeep kumar" userId="93eb9e9105d927cf" providerId="LiveId" clId="{F7FBD955-DCDE-44D7-AB4F-F56E39D27F52}" dt="2025-08-25T13:21:39.013" v="575" actId="47"/>
        <pc:sldMkLst>
          <pc:docMk/>
          <pc:sldMk cId="2981093553" sldId="438"/>
        </pc:sldMkLst>
        <pc:spChg chg="mod ord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2" creationId="{9288F4C9-D283-8A98-34E9-77372513C780}"/>
          </ac:spMkLst>
        </pc:spChg>
        <pc:spChg chg="add del mod">
          <ac:chgData name="sandeep kumar" userId="93eb9e9105d927cf" providerId="LiveId" clId="{F7FBD955-DCDE-44D7-AB4F-F56E39D27F52}" dt="2025-08-25T13:01:54.844" v="348" actId="478"/>
          <ac:spMkLst>
            <pc:docMk/>
            <pc:sldMk cId="2981093553" sldId="438"/>
            <ac:spMk id="6" creationId="{66D7BDFD-9116-CE42-7487-2279507464F0}"/>
          </ac:spMkLst>
        </pc:spChg>
        <pc:spChg chg="add del mod">
          <ac:chgData name="sandeep kumar" userId="93eb9e9105d927cf" providerId="LiveId" clId="{F7FBD955-DCDE-44D7-AB4F-F56E39D27F52}" dt="2025-08-25T13:05:34.831" v="425" actId="21"/>
          <ac:spMkLst>
            <pc:docMk/>
            <pc:sldMk cId="2981093553" sldId="438"/>
            <ac:spMk id="9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3" creationId="{27BDFED6-6E33-4606-AFE2-886ADB1C018E}"/>
          </ac:spMkLst>
        </pc:spChg>
        <pc:spChg chg="add del mod">
          <ac:chgData name="sandeep kumar" userId="93eb9e9105d927cf" providerId="LiveId" clId="{F7FBD955-DCDE-44D7-AB4F-F56E39D27F52}" dt="2025-08-25T13:05:54.842" v="430" actId="478"/>
          <ac:spMkLst>
            <pc:docMk/>
            <pc:sldMk cId="2981093553" sldId="438"/>
            <ac:spMk id="14" creationId="{52EE7FB3-7CEA-C413-7843-DF0A7A2A6CA4}"/>
          </ac:spMkLst>
        </pc:spChg>
        <pc:spChg chg="add del">
          <ac:chgData name="sandeep kumar" userId="93eb9e9105d927cf" providerId="LiveId" clId="{F7FBD955-DCDE-44D7-AB4F-F56E39D27F52}" dt="2025-08-25T13:03:01.021" v="359" actId="26606"/>
          <ac:spMkLst>
            <pc:docMk/>
            <pc:sldMk cId="2981093553" sldId="438"/>
            <ac:spMk id="15" creationId="{890DEF05-784E-4B61-89E4-04C4ECF4E5A0}"/>
          </ac:spMkLst>
        </pc:spChg>
        <pc:spChg chg="add del mod">
          <ac:chgData name="sandeep kumar" userId="93eb9e9105d927cf" providerId="LiveId" clId="{F7FBD955-DCDE-44D7-AB4F-F56E39D27F52}" dt="2025-08-25T13:05:33.440" v="424"/>
          <ac:spMkLst>
            <pc:docMk/>
            <pc:sldMk cId="2981093553" sldId="438"/>
            <ac:spMk id="16" creationId="{365E72D5-ACD1-3204-9ACC-322E4A77F9EA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19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0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1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2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03.157" v="361" actId="26606"/>
          <ac:spMkLst>
            <pc:docMk/>
            <pc:sldMk cId="2981093553" sldId="438"/>
            <ac:spMk id="23" creationId="{15F33878-D502-4FFA-8ACE-F2AECDB2A23F}"/>
          </ac:spMkLst>
        </pc:spChg>
        <pc:spChg chg="add mod">
          <ac:chgData name="sandeep kumar" userId="93eb9e9105d927cf" providerId="LiveId" clId="{F7FBD955-DCDE-44D7-AB4F-F56E39D27F52}" dt="2025-08-25T13:05:35.599" v="426"/>
          <ac:spMkLst>
            <pc:docMk/>
            <pc:sldMk cId="2981093553" sldId="438"/>
            <ac:spMk id="24" creationId="{F06792AF-79CD-7D0B-4B50-1CD588F4599A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5" creationId="{6234BCC6-39B9-47D9-8BF8-C665401AE23C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6" creationId="{72A9CE9D-DAC3-40AF-B504-78A64A909F9D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7" creationId="{506D7452-6CDE-4381-86CE-07B2459383D5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8" creationId="{762DA937-8B55-4317-BD32-98D7AF30E39E}"/>
          </ac:spMkLst>
        </pc:spChg>
        <pc:spChg chg="add del">
          <ac:chgData name="sandeep kumar" userId="93eb9e9105d927cf" providerId="LiveId" clId="{F7FBD955-DCDE-44D7-AB4F-F56E39D27F52}" dt="2025-08-25T13:03:06.924" v="364" actId="26606"/>
          <ac:spMkLst>
            <pc:docMk/>
            <pc:sldMk cId="2981093553" sldId="438"/>
            <ac:spMk id="29" creationId="{C52EE5A8-045B-4D39-8ED1-513334085EEC}"/>
          </ac:spMkLst>
        </pc:spChg>
        <pc:spChg chg="add del mod">
          <ac:chgData name="sandeep kumar" userId="93eb9e9105d927cf" providerId="LiveId" clId="{F7FBD955-DCDE-44D7-AB4F-F56E39D27F52}" dt="2025-08-25T13:11:04.469" v="488" actId="478"/>
          <ac:spMkLst>
            <pc:docMk/>
            <pc:sldMk cId="2981093553" sldId="438"/>
            <ac:spMk id="30" creationId="{A2248511-5CE0-8CEC-CDDB-343F53EABE0E}"/>
          </ac:spMkLst>
        </pc:spChg>
        <pc:spChg chg="add del">
          <ac:chgData name="sandeep kumar" userId="93eb9e9105d927cf" providerId="LiveId" clId="{F7FBD955-DCDE-44D7-AB4F-F56E39D27F52}" dt="2025-08-25T13:03:08.241" v="366" actId="26606"/>
          <ac:spMkLst>
            <pc:docMk/>
            <pc:sldMk cId="2981093553" sldId="438"/>
            <ac:spMk id="31" creationId="{99ED5833-B85B-4103-8A3B-CAB0308E6C15}"/>
          </ac:spMkLst>
        </pc:spChg>
        <pc:spChg chg="add del mod">
          <ac:chgData name="sandeep kumar" userId="93eb9e9105d927cf" providerId="LiveId" clId="{F7FBD955-DCDE-44D7-AB4F-F56E39D27F52}" dt="2025-08-25T13:10:59.626" v="486" actId="478"/>
          <ac:spMkLst>
            <pc:docMk/>
            <pc:sldMk cId="2981093553" sldId="438"/>
            <ac:spMk id="32" creationId="{B5CEE6FB-90DA-3777-D2A5-17B36946B3D4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3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03:33.396" v="376" actId="26606"/>
          <ac:spMkLst>
            <pc:docMk/>
            <pc:sldMk cId="2981093553" sldId="438"/>
            <ac:spMk id="34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39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3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5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03:23.143" v="372" actId="26606"/>
          <ac:spMkLst>
            <pc:docMk/>
            <pc:sldMk cId="2981093553" sldId="438"/>
            <ac:spMk id="47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49" creationId="{FFCDD23B-75C8-427B-BD08-53C8156CD7CD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0" creationId="{AFFC87AC-C919-4FE5-BAC3-39509E001152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1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03:33.388" v="375" actId="26606"/>
          <ac:spMkLst>
            <pc:docMk/>
            <pc:sldMk cId="2981093553" sldId="438"/>
            <ac:spMk id="52" creationId="{15F33878-D502-4FFA-8ACE-F2AECDB2A23F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5" creationId="{AB5E08C4-8CDD-4623-A5B8-E998C6DEE3B7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56" creationId="{15F33878-D502-4FFA-8ACE-F2AECDB2A23F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7" creationId="{C4EE580D-9D9E-8CBE-C096-F565911FF668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8" creationId="{C9D415F7-4602-2BBF-DD00-A80896533E16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59" creationId="{0FF626BA-7225-5D8A-6A61-25C8617DF7D7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0" creationId="{6DD5028E-879F-CF1A-8B7A-5793ABBAF133}"/>
          </ac:spMkLst>
        </pc:spChg>
        <pc:spChg chg="del">
          <ac:chgData name="sandeep kumar" userId="93eb9e9105d927cf" providerId="LiveId" clId="{F7FBD955-DCDE-44D7-AB4F-F56E39D27F52}" dt="2025-08-25T12:58:21.524" v="298"/>
          <ac:spMkLst>
            <pc:docMk/>
            <pc:sldMk cId="2981093553" sldId="438"/>
            <ac:spMk id="61" creationId="{68D3197C-978D-5875-9196-82B1673EA9D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2" creationId="{D3539FEE-81D3-4406-802E-60B20B16F4F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63" creationId="{DC701763-729E-462F-A5A8-E0DEFEB1E2E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68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0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2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14.209" v="493" actId="26606"/>
          <ac:spMkLst>
            <pc:docMk/>
            <pc:sldMk cId="2981093553" sldId="438"/>
            <ac:spMk id="74" creationId="{1236153F-0DB4-40DD-87C6-B40C1B7E282C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6" creationId="{7C98A213-5994-475E-B327-DC6EC27FBA8B}"/>
          </ac:spMkLst>
        </pc:spChg>
        <pc:spChg chg="add del">
          <ac:chgData name="sandeep kumar" userId="93eb9e9105d927cf" providerId="LiveId" clId="{F7FBD955-DCDE-44D7-AB4F-F56E39D27F52}" dt="2025-08-25T13:11:15.545" v="495" actId="26606"/>
          <ac:spMkLst>
            <pc:docMk/>
            <pc:sldMk cId="2981093553" sldId="438"/>
            <ac:spMk id="77" creationId="{4B030A0D-0DAD-4A99-89BB-419527D6A64B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79" creationId="{CA4BD6EE-7B51-447C-AAB3-028B7A3E515D}"/>
          </ac:spMkLst>
        </pc:spChg>
        <pc:spChg chg="add del">
          <ac:chgData name="sandeep kumar" userId="93eb9e9105d927cf" providerId="LiveId" clId="{F7FBD955-DCDE-44D7-AB4F-F56E39D27F52}" dt="2025-08-25T13:11:20.720" v="497" actId="26606"/>
          <ac:spMkLst>
            <pc:docMk/>
            <pc:sldMk cId="2981093553" sldId="438"/>
            <ac:spMk id="80" creationId="{6B5FF7CD-712E-4187-BFF5-B192FFB33A49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2" creationId="{C3896A03-3945-419A-B66B-4EE266EDD152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3" creationId="{B34F5AD2-EDBD-4BBD-A55C-EAFFD0C7097A}"/>
          </ac:spMkLst>
        </pc:spChg>
        <pc:spChg chg="add del">
          <ac:chgData name="sandeep kumar" userId="93eb9e9105d927cf" providerId="LiveId" clId="{F7FBD955-DCDE-44D7-AB4F-F56E39D27F52}" dt="2025-08-25T13:11:24.873" v="499" actId="26606"/>
          <ac:spMkLst>
            <pc:docMk/>
            <pc:sldMk cId="2981093553" sldId="438"/>
            <ac:spMk id="84" creationId="{6832F003-FCA6-4CFB-A2EA-308F3AA257D1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6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7" creationId="{77F1AF47-AE98-4034-BD91-1976FA4D9C4C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8" creationId="{8EC0EE2B-2029-48DD-893D-F528E651B07D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89" creationId="{45AE1D08-1ED1-4F59-B42F-4D8EA33DC8C6}"/>
          </ac:spMkLst>
        </pc:spChg>
        <pc:spChg chg="add del">
          <ac:chgData name="sandeep kumar" userId="93eb9e9105d927cf" providerId="LiveId" clId="{F7FBD955-DCDE-44D7-AB4F-F56E39D27F52}" dt="2025-08-25T13:11:27.011" v="501" actId="26606"/>
          <ac:spMkLst>
            <pc:docMk/>
            <pc:sldMk cId="2981093553" sldId="438"/>
            <ac:spMk id="90" creationId="{9A79B912-88EA-4640-BDEB-51B3B11A026A}"/>
          </ac:spMkLst>
        </pc:spChg>
        <pc:spChg chg="add del">
          <ac:chgData name="sandeep kumar" userId="93eb9e9105d927cf" providerId="LiveId" clId="{F7FBD955-DCDE-44D7-AB4F-F56E39D27F52}" dt="2025-08-25T13:11:28.219" v="503" actId="26606"/>
          <ac:spMkLst>
            <pc:docMk/>
            <pc:sldMk cId="2981093553" sldId="438"/>
            <ac:spMk id="92" creationId="{70155189-D96C-4527-B0EC-654B946BE615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4" creationId="{8C886788-700E-4D20-9F80-E0E96837A203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5" creationId="{1850674C-4E08-4C62-A3E2-6337FE4F7D86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6" creationId="{BCE4FF05-2B0C-4C97-A9B4-E163085A90E1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7" creationId="{529C2A7A-A6B6-4A56-B11C-8E967D88A60D}"/>
          </ac:spMkLst>
        </pc:spChg>
        <pc:spChg chg="add del">
          <ac:chgData name="sandeep kumar" userId="93eb9e9105d927cf" providerId="LiveId" clId="{F7FBD955-DCDE-44D7-AB4F-F56E39D27F52}" dt="2025-08-25T13:11:30.043" v="505" actId="26606"/>
          <ac:spMkLst>
            <pc:docMk/>
            <pc:sldMk cId="2981093553" sldId="438"/>
            <ac:spMk id="98" creationId="{FDBD7205-E536-4134-8768-AC3E1A3C5E59}"/>
          </ac:spMkLst>
        </pc:spChg>
        <pc:spChg chg="add del">
          <ac:chgData name="sandeep kumar" userId="93eb9e9105d927cf" providerId="LiveId" clId="{F7FBD955-DCDE-44D7-AB4F-F56E39D27F52}" dt="2025-08-25T13:11:32.100" v="508" actId="26606"/>
          <ac:spMkLst>
            <pc:docMk/>
            <pc:sldMk cId="2981093553" sldId="438"/>
            <ac:spMk id="100" creationId="{848F64AA-5BE2-4280-BEFA-DC288118FCCE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2" creationId="{9CB95732-565A-4D2C-A3AB-CC460C0D3826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3" creationId="{E19B653C-798C-4333-8452-3DF3AE3C1D11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4" creationId="{0FE50278-E2EC-42B2-A1F1-921DD39901C4}"/>
          </ac:spMkLst>
        </pc:spChg>
        <pc:spChg chg="add del">
          <ac:chgData name="sandeep kumar" userId="93eb9e9105d927cf" providerId="LiveId" clId="{F7FBD955-DCDE-44D7-AB4F-F56E39D27F52}" dt="2025-08-25T13:11:38.492" v="510" actId="26606"/>
          <ac:spMkLst>
            <pc:docMk/>
            <pc:sldMk cId="2981093553" sldId="438"/>
            <ac:spMk id="105" creationId="{1236153F-0DB4-40DD-87C6-B40C1B7E282C}"/>
          </ac:spMkLst>
        </pc:spChg>
        <pc:picChg chg="add mod or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4" creationId="{71EF88B5-6010-FFAF-B6DB-567F9E2BA496}"/>
          </ac:picMkLst>
        </pc:picChg>
        <pc:picChg chg="add del mod modCrop">
          <ac:chgData name="sandeep kumar" userId="93eb9e9105d927cf" providerId="LiveId" clId="{F7FBD955-DCDE-44D7-AB4F-F56E39D27F52}" dt="2025-08-25T13:05:16.101" v="418" actId="21"/>
          <ac:picMkLst>
            <pc:docMk/>
            <pc:sldMk cId="2981093553" sldId="438"/>
            <ac:picMk id="8" creationId="{76CD1D97-B036-44D5-49BD-7F483E9B0C3F}"/>
          </ac:picMkLst>
        </pc:picChg>
        <pc:picChg chg="add del">
          <ac:chgData name="sandeep kumar" userId="93eb9e9105d927cf" providerId="LiveId" clId="{F7FBD955-DCDE-44D7-AB4F-F56E39D27F52}" dt="2025-08-25T13:04:04.976" v="381" actId="22"/>
          <ac:picMkLst>
            <pc:docMk/>
            <pc:sldMk cId="2981093553" sldId="438"/>
            <ac:picMk id="11" creationId="{453DEFC8-1753-BD03-8492-023C2BD187D1}"/>
          </ac:picMkLst>
        </pc:picChg>
        <pc:picChg chg="del">
          <ac:chgData name="sandeep kumar" userId="93eb9e9105d927cf" providerId="LiveId" clId="{F7FBD955-DCDE-44D7-AB4F-F56E39D27F52}" dt="2025-08-25T12:59:35.568" v="340" actId="478"/>
          <ac:picMkLst>
            <pc:docMk/>
            <pc:sldMk cId="2981093553" sldId="438"/>
            <ac:picMk id="12" creationId="{CF6BF66D-9C9F-4015-CC8F-42566C81BBBA}"/>
          </ac:picMkLst>
        </pc:picChg>
        <pc:picChg chg="add mod">
          <ac:chgData name="sandeep kumar" userId="93eb9e9105d927cf" providerId="LiveId" clId="{F7FBD955-DCDE-44D7-AB4F-F56E39D27F52}" dt="2025-08-25T13:11:32.100" v="508" actId="26606"/>
          <ac:picMkLst>
            <pc:docMk/>
            <pc:sldMk cId="2981093553" sldId="438"/>
            <ac:picMk id="18" creationId="{76CD1D97-B036-44D5-49BD-7F483E9B0C3F}"/>
          </ac:picMkLst>
        </pc:picChg>
        <pc:picChg chg="add del mod ord">
          <ac:chgData name="sandeep kumar" userId="93eb9e9105d927cf" providerId="LiveId" clId="{F7FBD955-DCDE-44D7-AB4F-F56E39D27F52}" dt="2025-08-25T13:14:23.858" v="512" actId="478"/>
          <ac:picMkLst>
            <pc:docMk/>
            <pc:sldMk cId="2981093553" sldId="438"/>
            <ac:picMk id="36" creationId="{AD099D97-FE6F-9633-DCF5-7C91DF77A2D4}"/>
          </ac:picMkLst>
        </pc:picChg>
        <pc:cxnChg chg="add del">
          <ac:chgData name="sandeep kumar" userId="93eb9e9105d927cf" providerId="LiveId" clId="{F7FBD955-DCDE-44D7-AB4F-F56E39D27F52}" dt="2025-08-25T13:03:01.021" v="359" actId="26606"/>
          <ac:cxnSpMkLst>
            <pc:docMk/>
            <pc:sldMk cId="2981093553" sldId="438"/>
            <ac:cxnSpMk id="17" creationId="{C41BAEC7-F7B0-4224-8B18-8F74B7D87F0B}"/>
          </ac:cxnSpMkLst>
        </pc:cxnChg>
      </pc:sldChg>
      <pc:sldChg chg="addSp delSp modSp new mod setBg">
        <pc:chgData name="sandeep kumar" userId="93eb9e9105d927cf" providerId="LiveId" clId="{F7FBD955-DCDE-44D7-AB4F-F56E39D27F52}" dt="2025-08-25T13:15:02.740" v="545" actId="26606"/>
        <pc:sldMkLst>
          <pc:docMk/>
          <pc:sldMk cId="3416034618" sldId="439"/>
        </pc:sldMkLst>
        <pc:spChg chg="mo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2" creationId="{FE5C426C-2E16-CE01-7A9A-FED4BCD8AE31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9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1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3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4:47.877" v="534" actId="26606"/>
          <ac:spMkLst>
            <pc:docMk/>
            <pc:sldMk cId="3416034618" sldId="439"/>
            <ac:spMk id="15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4:49.506" v="536" actId="26606"/>
          <ac:spMkLst>
            <pc:docMk/>
            <pc:sldMk cId="3416034618" sldId="439"/>
            <ac:spMk id="17" creationId="{A4AC5506-6312-4701-8D3C-40187889A947}"/>
          </ac:spMkLst>
        </pc:spChg>
        <pc:spChg chg="add del">
          <ac:chgData name="sandeep kumar" userId="93eb9e9105d927cf" providerId="LiveId" clId="{F7FBD955-DCDE-44D7-AB4F-F56E39D27F52}" dt="2025-08-25T13:14:51.947" v="538" actId="26606"/>
          <ac:spMkLst>
            <pc:docMk/>
            <pc:sldMk cId="3416034618" sldId="439"/>
            <ac:spMk id="19" creationId="{D4771268-CB57-404A-9271-370EB28F6090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1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2" creationId="{91E5A9A7-95C6-4F4F-B00E-C82E07FE62EF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3" creationId="{D07DD2DE-F619-49DD-B5E7-03A290FF4ED1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4" creationId="{85149191-5F60-4A28-AAFF-039F96B0F3EC}"/>
          </ac:spMkLst>
        </pc:spChg>
        <pc:spChg chg="add del">
          <ac:chgData name="sandeep kumar" userId="93eb9e9105d927cf" providerId="LiveId" clId="{F7FBD955-DCDE-44D7-AB4F-F56E39D27F52}" dt="2025-08-25T13:14:58.866" v="540" actId="26606"/>
          <ac:spMkLst>
            <pc:docMk/>
            <pc:sldMk cId="3416034618" sldId="439"/>
            <ac:spMk id="25" creationId="{F8260ED5-17F7-4158-B241-D51DD4CF1B7E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7" creationId="{A8384FB5-9ADC-4DDC-881B-597D56F5B15D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8" creationId="{1199E1B1-A8C0-4FE8-A5A8-1CB41D69F857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29" creationId="{84A8DE83-DE75-4B41-9DB4-A7EC0B0DEC0B}"/>
          </ac:spMkLst>
        </pc:spChg>
        <pc:spChg chg="add del">
          <ac:chgData name="sandeep kumar" userId="93eb9e9105d927cf" providerId="LiveId" clId="{F7FBD955-DCDE-44D7-AB4F-F56E39D27F52}" dt="2025-08-25T13:15:00.972" v="542" actId="26606"/>
          <ac:spMkLst>
            <pc:docMk/>
            <pc:sldMk cId="3416034618" sldId="439"/>
            <ac:spMk id="30" creationId="{A7009A0A-BEF5-4EAC-AF15-E4F9F002E239}"/>
          </ac:spMkLst>
        </pc:spChg>
        <pc:spChg chg="add del">
          <ac:chgData name="sandeep kumar" userId="93eb9e9105d927cf" providerId="LiveId" clId="{F7FBD955-DCDE-44D7-AB4F-F56E39D27F52}" dt="2025-08-25T13:15:02.740" v="544" actId="26606"/>
          <ac:spMkLst>
            <pc:docMk/>
            <pc:sldMk cId="3416034618" sldId="439"/>
            <ac:spMk id="32" creationId="{A4AC5506-6312-4701-8D3C-40187889A947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4" creationId="{A8384FB5-9ADC-4DDC-881B-597D56F5B15D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5" creationId="{91E5A9A7-95C6-4F4F-B00E-C82E07FE62EF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6" creationId="{D07DD2DE-F619-49DD-B5E7-03A290FF4ED1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7" creationId="{85149191-5F60-4A28-AAFF-039F96B0F3EC}"/>
          </ac:spMkLst>
        </pc:spChg>
        <pc:spChg chg="add">
          <ac:chgData name="sandeep kumar" userId="93eb9e9105d927cf" providerId="LiveId" clId="{F7FBD955-DCDE-44D7-AB4F-F56E39D27F52}" dt="2025-08-25T13:15:02.740" v="545" actId="26606"/>
          <ac:spMkLst>
            <pc:docMk/>
            <pc:sldMk cId="3416034618" sldId="439"/>
            <ac:spMk id="38" creationId="{F8260ED5-17F7-4158-B241-D51DD4CF1B7E}"/>
          </ac:spMkLst>
        </pc:spChg>
        <pc:picChg chg="add mod">
          <ac:chgData name="sandeep kumar" userId="93eb9e9105d927cf" providerId="LiveId" clId="{F7FBD955-DCDE-44D7-AB4F-F56E39D27F52}" dt="2025-08-25T13:15:02.740" v="545" actId="26606"/>
          <ac:picMkLst>
            <pc:docMk/>
            <pc:sldMk cId="3416034618" sldId="439"/>
            <ac:picMk id="4" creationId="{6B7F93BD-30AA-2C9A-C09D-4733386EF559}"/>
          </ac:picMkLst>
        </pc:picChg>
      </pc:sldChg>
      <pc:sldChg chg="addSp delSp modSp new mod ord setBg">
        <pc:chgData name="sandeep kumar" userId="93eb9e9105d927cf" providerId="LiveId" clId="{F7FBD955-DCDE-44D7-AB4F-F56E39D27F52}" dt="2025-08-25T13:27:50.134" v="624"/>
        <pc:sldMkLst>
          <pc:docMk/>
          <pc:sldMk cId="2775545750" sldId="440"/>
        </pc:sldMkLst>
        <pc:spChg chg="mo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2" creationId="{102CA97B-71AF-38A3-C895-E6C738F4DA0B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3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7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17.891" v="611" actId="26606"/>
          <ac:spMkLst>
            <pc:docMk/>
            <pc:sldMk cId="2775545750" sldId="440"/>
            <ac:spMk id="19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1" creationId="{C4879EFC-8E62-4E00-973C-C45EE9EC676D}"/>
          </ac:spMkLst>
        </pc:spChg>
        <pc:spChg chg="add del">
          <ac:chgData name="sandeep kumar" userId="93eb9e9105d927cf" providerId="LiveId" clId="{F7FBD955-DCDE-44D7-AB4F-F56E39D27F52}" dt="2025-08-25T13:27:19.295" v="613" actId="26606"/>
          <ac:spMkLst>
            <pc:docMk/>
            <pc:sldMk cId="2775545750" sldId="440"/>
            <ac:spMk id="22" creationId="{D6A9C53F-5F90-40A5-8C85-5412D39C8C68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4" creationId="{2151139A-886F-4B97-8815-729AD3831BBD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5" creationId="{5428AC11-BFDF-42EF-80FF-717BBF909067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6" creationId="{2CC56AF6-38E4-490B-8E2B-1A1037B4EDD4}"/>
          </ac:spMkLst>
        </pc:spChg>
        <pc:spChg chg="add del">
          <ac:chgData name="sandeep kumar" userId="93eb9e9105d927cf" providerId="LiveId" clId="{F7FBD955-DCDE-44D7-AB4F-F56E39D27F52}" dt="2025-08-25T13:27:23.348" v="615" actId="26606"/>
          <ac:spMkLst>
            <pc:docMk/>
            <pc:sldMk cId="2775545750" sldId="440"/>
            <ac:spMk id="27" creationId="{2339A6F5-AD6A-4D80-8AD9-6290D13AC49F}"/>
          </ac:spMkLst>
        </pc:spChg>
        <pc:spChg chg="add del">
          <ac:chgData name="sandeep kumar" userId="93eb9e9105d927cf" providerId="LiveId" clId="{F7FBD955-DCDE-44D7-AB4F-F56E39D27F52}" dt="2025-08-25T13:27:27.308" v="617" actId="26606"/>
          <ac:spMkLst>
            <pc:docMk/>
            <pc:sldMk cId="2775545750" sldId="440"/>
            <ac:spMk id="30" creationId="{08373A3F-54E0-424E-A84D-3522122109F4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0" creationId="{442DA8B8-94A2-45D6-976E-910B4828D25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1" creationId="{07062BB1-E215-424E-80C4-7E1CF179A357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2" creationId="{6FD0FBFA-B43E-40C1-A6E4-B88234171E7A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3" creationId="{B368E167-B2D7-4904-BB6B-AE0486A2C6F8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4" creationId="{E5EBF8F5-ABE5-4029-A8FC-4E32622D70A6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5" creationId="{33E49524-66B4-4DB0-AD09-DC8B9874E1B3}"/>
          </ac:spMkLst>
        </pc:spChg>
        <pc:spChg chg="add del">
          <ac:chgData name="sandeep kumar" userId="93eb9e9105d927cf" providerId="LiveId" clId="{F7FBD955-DCDE-44D7-AB4F-F56E39D27F52}" dt="2025-08-25T13:27:32.114" v="619" actId="26606"/>
          <ac:spMkLst>
            <pc:docMk/>
            <pc:sldMk cId="2775545750" sldId="440"/>
            <ac:spMk id="46" creationId="{70A21480-D93D-46BE-9A94-B5A80469DF68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8" creationId="{2151139A-886F-4B97-8815-729AD3831BBD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49" creationId="{5428AC11-BFDF-42EF-80FF-717BBF909067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0" creationId="{2CC56AF6-38E4-490B-8E2B-1A1037B4EDD4}"/>
          </ac:spMkLst>
        </pc:spChg>
        <pc:spChg chg="add">
          <ac:chgData name="sandeep kumar" userId="93eb9e9105d927cf" providerId="LiveId" clId="{F7FBD955-DCDE-44D7-AB4F-F56E39D27F52}" dt="2025-08-25T13:27:32.123" v="620" actId="26606"/>
          <ac:spMkLst>
            <pc:docMk/>
            <pc:sldMk cId="2775545750" sldId="440"/>
            <ac:spMk id="51" creationId="{2339A6F5-AD6A-4D80-8AD9-6290D13AC49F}"/>
          </ac:spMkLst>
        </pc:s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23" creationId="{C9829185-6353-4E3C-B082-AA7F5193916F}"/>
          </ac:grpSpMkLst>
        </pc:grpChg>
        <pc:grpChg chg="add del">
          <ac:chgData name="sandeep kumar" userId="93eb9e9105d927cf" providerId="LiveId" clId="{F7FBD955-DCDE-44D7-AB4F-F56E39D27F52}" dt="2025-08-25T13:27:27.308" v="617" actId="26606"/>
          <ac:grpSpMkLst>
            <pc:docMk/>
            <pc:sldMk cId="2775545750" sldId="440"/>
            <ac:grpSpMk id="31" creationId="{B7BAEF06-AB74-442C-8C30-B88233FD836C}"/>
          </ac:grpSpMkLst>
        </pc:grpChg>
        <pc:picChg chg="add mod ord">
          <ac:chgData name="sandeep kumar" userId="93eb9e9105d927cf" providerId="LiveId" clId="{F7FBD955-DCDE-44D7-AB4F-F56E39D27F52}" dt="2025-08-25T13:27:34.440" v="622" actId="27614"/>
          <ac:picMkLst>
            <pc:docMk/>
            <pc:sldMk cId="2775545750" sldId="440"/>
            <ac:picMk id="4" creationId="{0C1C142A-B45F-D0F6-8BBE-6DCC7D63C39D}"/>
          </ac:picMkLst>
        </pc:picChg>
        <pc:picChg chg="add del mod">
          <ac:chgData name="sandeep kumar" userId="93eb9e9105d927cf" providerId="LiveId" clId="{F7FBD955-DCDE-44D7-AB4F-F56E39D27F52}" dt="2025-08-25T13:22:57.755" v="602" actId="478"/>
          <ac:picMkLst>
            <pc:docMk/>
            <pc:sldMk cId="2775545750" sldId="440"/>
            <ac:picMk id="6" creationId="{E9461789-4EA1-E087-6037-A96D289A1A90}"/>
          </ac:picMkLst>
        </pc:picChg>
        <pc:picChg chg="add mod">
          <ac:chgData name="sandeep kumar" userId="93eb9e9105d927cf" providerId="LiveId" clId="{F7FBD955-DCDE-44D7-AB4F-F56E39D27F52}" dt="2025-08-25T13:27:34.436" v="621" actId="27614"/>
          <ac:picMkLst>
            <pc:docMk/>
            <pc:sldMk cId="2775545750" sldId="440"/>
            <ac:picMk id="8" creationId="{4946E2EA-8758-38F3-BF95-8F20BF9F11D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46A5A-69B6-45A5-A141-546EB874B18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9BBA5AF-D3E5-4277-B382-7475A5E06A16}">
      <dgm:prSet/>
      <dgm:spPr/>
      <dgm:t>
        <a:bodyPr/>
        <a:lstStyle/>
        <a:p>
          <a:r>
            <a:rPr lang="en-US"/>
            <a:t>Research Methodology</a:t>
          </a:r>
        </a:p>
      </dgm:t>
    </dgm:pt>
    <dgm:pt modelId="{68068AAA-6315-4064-A6AE-DE1E6A853A50}" type="parTrans" cxnId="{1423C178-6E06-4E3B-8E1B-375B20825D44}">
      <dgm:prSet/>
      <dgm:spPr/>
      <dgm:t>
        <a:bodyPr/>
        <a:lstStyle/>
        <a:p>
          <a:endParaRPr lang="en-US"/>
        </a:p>
      </dgm:t>
    </dgm:pt>
    <dgm:pt modelId="{C6E74C9E-F978-4391-9B5D-9BA9E4C30B62}" type="sibTrans" cxnId="{1423C178-6E06-4E3B-8E1B-375B20825D44}">
      <dgm:prSet/>
      <dgm:spPr/>
      <dgm:t>
        <a:bodyPr/>
        <a:lstStyle/>
        <a:p>
          <a:endParaRPr lang="en-US"/>
        </a:p>
      </dgm:t>
    </dgm:pt>
    <dgm:pt modelId="{44046EEA-606B-4262-98D4-7079200EB601}">
      <dgm:prSet/>
      <dgm:spPr/>
      <dgm:t>
        <a:bodyPr/>
        <a:lstStyle/>
        <a:p>
          <a:r>
            <a:rPr lang="en-US"/>
            <a:t>Saunders, Lewis and Thornhill, 2009</a:t>
          </a:r>
        </a:p>
      </dgm:t>
    </dgm:pt>
    <dgm:pt modelId="{8DA7B1AE-4C43-421D-9F7D-41F57C3EA3F6}" type="parTrans" cxnId="{E41815CD-775C-4735-802C-126BB0F2A7E1}">
      <dgm:prSet/>
      <dgm:spPr/>
      <dgm:t>
        <a:bodyPr/>
        <a:lstStyle/>
        <a:p>
          <a:endParaRPr lang="en-US"/>
        </a:p>
      </dgm:t>
    </dgm:pt>
    <dgm:pt modelId="{95A6D406-8741-4307-A3A5-7799DD663AB8}" type="sibTrans" cxnId="{E41815CD-775C-4735-802C-126BB0F2A7E1}">
      <dgm:prSet/>
      <dgm:spPr/>
      <dgm:t>
        <a:bodyPr/>
        <a:lstStyle/>
        <a:p>
          <a:endParaRPr lang="en-US"/>
        </a:p>
      </dgm:t>
    </dgm:pt>
    <dgm:pt modelId="{8E751674-6A77-427B-8D1C-C6B492A4DF48}">
      <dgm:prSet/>
      <dgm:spPr/>
      <dgm:t>
        <a:bodyPr/>
        <a:lstStyle/>
        <a:p>
          <a:r>
            <a:rPr lang="en-US"/>
            <a:t>Creswell and Creswell, 2018</a:t>
          </a:r>
        </a:p>
      </dgm:t>
    </dgm:pt>
    <dgm:pt modelId="{7C6A9773-D698-48A9-B65A-58EDA5B807C8}" type="parTrans" cxnId="{F5160BE3-1E85-41B6-A144-77548B68F233}">
      <dgm:prSet/>
      <dgm:spPr/>
      <dgm:t>
        <a:bodyPr/>
        <a:lstStyle/>
        <a:p>
          <a:endParaRPr lang="en-US"/>
        </a:p>
      </dgm:t>
    </dgm:pt>
    <dgm:pt modelId="{618C1BCC-9348-4245-96A8-E3E306CFB4B1}" type="sibTrans" cxnId="{F5160BE3-1E85-41B6-A144-77548B68F233}">
      <dgm:prSet/>
      <dgm:spPr/>
      <dgm:t>
        <a:bodyPr/>
        <a:lstStyle/>
        <a:p>
          <a:endParaRPr lang="en-US"/>
        </a:p>
      </dgm:t>
    </dgm:pt>
    <dgm:pt modelId="{3E170DDF-4A2A-411E-A5BC-5388671D9E59}">
      <dgm:prSet/>
      <dgm:spPr/>
      <dgm:t>
        <a:bodyPr/>
        <a:lstStyle/>
        <a:p>
          <a:r>
            <a:rPr lang="en-US"/>
            <a:t>Evolution of Conversational AI</a:t>
          </a:r>
        </a:p>
      </dgm:t>
    </dgm:pt>
    <dgm:pt modelId="{D1DB0584-DCF1-4D5E-B77E-7549F864DB60}" type="parTrans" cxnId="{29E97FCE-3999-4C7A-A05C-DEDF66FA6A7E}">
      <dgm:prSet/>
      <dgm:spPr/>
      <dgm:t>
        <a:bodyPr/>
        <a:lstStyle/>
        <a:p>
          <a:endParaRPr lang="en-US"/>
        </a:p>
      </dgm:t>
    </dgm:pt>
    <dgm:pt modelId="{9B2C0F5B-C988-45EA-A15D-3F1D2A7BFD54}" type="sibTrans" cxnId="{29E97FCE-3999-4C7A-A05C-DEDF66FA6A7E}">
      <dgm:prSet/>
      <dgm:spPr/>
      <dgm:t>
        <a:bodyPr/>
        <a:lstStyle/>
        <a:p>
          <a:endParaRPr lang="en-US"/>
        </a:p>
      </dgm:t>
    </dgm:pt>
    <dgm:pt modelId="{6F3173E4-713A-4451-AF53-E7FF0F2201C7}">
      <dgm:prSet/>
      <dgm:spPr/>
      <dgm:t>
        <a:bodyPr/>
        <a:lstStyle/>
        <a:p>
          <a:r>
            <a:rPr lang="en-US"/>
            <a:t>Turing, 1950</a:t>
          </a:r>
        </a:p>
      </dgm:t>
    </dgm:pt>
    <dgm:pt modelId="{0AF49852-E485-43D8-B21E-6A2B639C59C7}" type="parTrans" cxnId="{7786AC7F-D5FB-48AD-9BCB-D129D9715DE1}">
      <dgm:prSet/>
      <dgm:spPr/>
      <dgm:t>
        <a:bodyPr/>
        <a:lstStyle/>
        <a:p>
          <a:endParaRPr lang="en-US"/>
        </a:p>
      </dgm:t>
    </dgm:pt>
    <dgm:pt modelId="{E787D50C-27ED-4688-BB09-A700A5EE77D9}" type="sibTrans" cxnId="{7786AC7F-D5FB-48AD-9BCB-D129D9715DE1}">
      <dgm:prSet/>
      <dgm:spPr/>
      <dgm:t>
        <a:bodyPr/>
        <a:lstStyle/>
        <a:p>
          <a:endParaRPr lang="en-US"/>
        </a:p>
      </dgm:t>
    </dgm:pt>
    <dgm:pt modelId="{571AA4AF-75F1-4A55-A2A4-83E61D5C52E6}">
      <dgm:prSet/>
      <dgm:spPr/>
      <dgm:t>
        <a:bodyPr/>
        <a:lstStyle/>
        <a:p>
          <a:r>
            <a:rPr lang="en-US"/>
            <a:t>Weizenbaum, 1966</a:t>
          </a:r>
        </a:p>
      </dgm:t>
    </dgm:pt>
    <dgm:pt modelId="{2CC7583B-5F97-4F41-ABC7-1B810399A0A9}" type="parTrans" cxnId="{9A282EE5-1369-456D-A8C6-CD6901341744}">
      <dgm:prSet/>
      <dgm:spPr/>
      <dgm:t>
        <a:bodyPr/>
        <a:lstStyle/>
        <a:p>
          <a:endParaRPr lang="en-US"/>
        </a:p>
      </dgm:t>
    </dgm:pt>
    <dgm:pt modelId="{97136DE9-7328-4BA9-AF54-3696D066EB5C}" type="sibTrans" cxnId="{9A282EE5-1369-456D-A8C6-CD6901341744}">
      <dgm:prSet/>
      <dgm:spPr/>
      <dgm:t>
        <a:bodyPr/>
        <a:lstStyle/>
        <a:p>
          <a:endParaRPr lang="en-US"/>
        </a:p>
      </dgm:t>
    </dgm:pt>
    <dgm:pt modelId="{19689AAC-42F9-473F-BD31-182FA010A695}">
      <dgm:prSet/>
      <dgm:spPr/>
      <dgm:t>
        <a:bodyPr/>
        <a:lstStyle/>
        <a:p>
          <a:r>
            <a:rPr lang="en-US"/>
            <a:t>Neural network &amp; LSTM</a:t>
          </a:r>
        </a:p>
      </dgm:t>
    </dgm:pt>
    <dgm:pt modelId="{C3D5900D-CD45-4DD6-BDE4-BC1130E0ABF4}" type="parTrans" cxnId="{92E45A3F-5657-40F2-AB64-E287974882D9}">
      <dgm:prSet/>
      <dgm:spPr/>
      <dgm:t>
        <a:bodyPr/>
        <a:lstStyle/>
        <a:p>
          <a:endParaRPr lang="en-US"/>
        </a:p>
      </dgm:t>
    </dgm:pt>
    <dgm:pt modelId="{C17E15BA-7165-4F00-80E4-DBF8BE22C72D}" type="sibTrans" cxnId="{92E45A3F-5657-40F2-AB64-E287974882D9}">
      <dgm:prSet/>
      <dgm:spPr/>
      <dgm:t>
        <a:bodyPr/>
        <a:lstStyle/>
        <a:p>
          <a:endParaRPr lang="en-US"/>
        </a:p>
      </dgm:t>
    </dgm:pt>
    <dgm:pt modelId="{36525FE1-5D0E-4D3E-9366-63BE3613CE37}">
      <dgm:prSet/>
      <dgm:spPr/>
      <dgm:t>
        <a:bodyPr/>
        <a:lstStyle/>
        <a:p>
          <a:r>
            <a:rPr lang="en-US" dirty="0"/>
            <a:t>Hochreiter &amp; </a:t>
          </a:r>
          <a:r>
            <a:rPr lang="en-US" dirty="0" err="1"/>
            <a:t>Schmidhuber</a:t>
          </a:r>
          <a:r>
            <a:rPr lang="en-US" dirty="0"/>
            <a:t>, 1997</a:t>
          </a:r>
        </a:p>
      </dgm:t>
    </dgm:pt>
    <dgm:pt modelId="{7FE328FA-5120-4E65-B057-70845B86E0EC}" type="parTrans" cxnId="{31986EA9-CD82-4392-8CCE-6406EA2047D1}">
      <dgm:prSet/>
      <dgm:spPr/>
      <dgm:t>
        <a:bodyPr/>
        <a:lstStyle/>
        <a:p>
          <a:endParaRPr lang="en-US"/>
        </a:p>
      </dgm:t>
    </dgm:pt>
    <dgm:pt modelId="{A50CEFE4-A9B6-4FDB-9975-5C96708EB142}" type="sibTrans" cxnId="{31986EA9-CD82-4392-8CCE-6406EA2047D1}">
      <dgm:prSet/>
      <dgm:spPr/>
      <dgm:t>
        <a:bodyPr/>
        <a:lstStyle/>
        <a:p>
          <a:endParaRPr lang="en-US"/>
        </a:p>
      </dgm:t>
    </dgm:pt>
    <dgm:pt modelId="{3A1286C8-8543-43B6-8491-502E064BBDE6}">
      <dgm:prSet/>
      <dgm:spPr/>
      <dgm:t>
        <a:bodyPr/>
        <a:lstStyle/>
        <a:p>
          <a:r>
            <a:rPr lang="en-US"/>
            <a:t>Cho et al., 2014</a:t>
          </a:r>
        </a:p>
      </dgm:t>
    </dgm:pt>
    <dgm:pt modelId="{63F10A0F-5190-44E5-AC77-BCEE74E3C516}" type="parTrans" cxnId="{1137BC7F-E67F-4DE3-870A-FDFC472BAA3B}">
      <dgm:prSet/>
      <dgm:spPr/>
      <dgm:t>
        <a:bodyPr/>
        <a:lstStyle/>
        <a:p>
          <a:endParaRPr lang="en-US"/>
        </a:p>
      </dgm:t>
    </dgm:pt>
    <dgm:pt modelId="{865B8134-9581-47D4-80F2-FBBA8972C0B6}" type="sibTrans" cxnId="{1137BC7F-E67F-4DE3-870A-FDFC472BAA3B}">
      <dgm:prSet/>
      <dgm:spPr/>
      <dgm:t>
        <a:bodyPr/>
        <a:lstStyle/>
        <a:p>
          <a:endParaRPr lang="en-US"/>
        </a:p>
      </dgm:t>
    </dgm:pt>
    <dgm:pt modelId="{B85452B8-7134-4169-B581-BFEFBDC3020C}">
      <dgm:prSet/>
      <dgm:spPr/>
      <dgm:t>
        <a:bodyPr/>
        <a:lstStyle/>
        <a:p>
          <a:r>
            <a:rPr lang="en-US"/>
            <a:t>(NLP) techniques , pipeline</a:t>
          </a:r>
        </a:p>
      </dgm:t>
    </dgm:pt>
    <dgm:pt modelId="{9046512D-E0AE-4FE3-9D1B-05D0B0C69FE4}" type="parTrans" cxnId="{462E102E-F5AB-4BC6-80F1-E6E6947AE445}">
      <dgm:prSet/>
      <dgm:spPr/>
      <dgm:t>
        <a:bodyPr/>
        <a:lstStyle/>
        <a:p>
          <a:endParaRPr lang="en-US"/>
        </a:p>
      </dgm:t>
    </dgm:pt>
    <dgm:pt modelId="{1A04D194-B373-47A9-85CE-970C75FF5D88}" type="sibTrans" cxnId="{462E102E-F5AB-4BC6-80F1-E6E6947AE445}">
      <dgm:prSet/>
      <dgm:spPr/>
      <dgm:t>
        <a:bodyPr/>
        <a:lstStyle/>
        <a:p>
          <a:endParaRPr lang="en-US"/>
        </a:p>
      </dgm:t>
    </dgm:pt>
    <dgm:pt modelId="{FB34482B-4B04-434F-B564-18C7E64463BE}">
      <dgm:prSet/>
      <dgm:spPr/>
      <dgm:t>
        <a:bodyPr/>
        <a:lstStyle/>
        <a:p>
          <a:r>
            <a:rPr lang="en-US"/>
            <a:t>Liu et al., 2015</a:t>
          </a:r>
        </a:p>
      </dgm:t>
    </dgm:pt>
    <dgm:pt modelId="{92DE3AA1-372F-4EB0-BB76-01F6F717516D}" type="parTrans" cxnId="{F6239340-44EE-43D4-AF1F-C6A0B6631C40}">
      <dgm:prSet/>
      <dgm:spPr/>
      <dgm:t>
        <a:bodyPr/>
        <a:lstStyle/>
        <a:p>
          <a:endParaRPr lang="en-US"/>
        </a:p>
      </dgm:t>
    </dgm:pt>
    <dgm:pt modelId="{F201A3F3-5AB7-4903-B65E-BEBCFF68CF11}" type="sibTrans" cxnId="{F6239340-44EE-43D4-AF1F-C6A0B6631C40}">
      <dgm:prSet/>
      <dgm:spPr/>
      <dgm:t>
        <a:bodyPr/>
        <a:lstStyle/>
        <a:p>
          <a:endParaRPr lang="en-US"/>
        </a:p>
      </dgm:t>
    </dgm:pt>
    <dgm:pt modelId="{3EF0F763-A9CC-432F-A550-F527DAE10AE5}">
      <dgm:prSet/>
      <dgm:spPr/>
      <dgm:t>
        <a:bodyPr/>
        <a:lstStyle/>
        <a:p>
          <a:r>
            <a:rPr lang="en-US"/>
            <a:t>Elov, Khamroeva, and Xusainova, 2023</a:t>
          </a:r>
        </a:p>
      </dgm:t>
    </dgm:pt>
    <dgm:pt modelId="{952CA3B6-F70D-4984-812D-BB414D59ADAF}" type="parTrans" cxnId="{8ADD062B-277B-4A4A-AAAD-3E513C06D406}">
      <dgm:prSet/>
      <dgm:spPr/>
      <dgm:t>
        <a:bodyPr/>
        <a:lstStyle/>
        <a:p>
          <a:endParaRPr lang="en-US"/>
        </a:p>
      </dgm:t>
    </dgm:pt>
    <dgm:pt modelId="{AF7B2622-A300-46AE-8D8B-DC704B987E9D}" type="sibTrans" cxnId="{8ADD062B-277B-4A4A-AAAD-3E513C06D406}">
      <dgm:prSet/>
      <dgm:spPr/>
      <dgm:t>
        <a:bodyPr/>
        <a:lstStyle/>
        <a:p>
          <a:endParaRPr lang="en-US"/>
        </a:p>
      </dgm:t>
    </dgm:pt>
    <dgm:pt modelId="{7592B150-8B88-4E08-A77C-2947864B3920}">
      <dgm:prSet/>
      <dgm:spPr/>
      <dgm:t>
        <a:bodyPr/>
        <a:lstStyle/>
        <a:p>
          <a:r>
            <a:rPr lang="en-US"/>
            <a:t>Modern  Transformers , transfer learning </a:t>
          </a:r>
        </a:p>
      </dgm:t>
    </dgm:pt>
    <dgm:pt modelId="{6A8F6D2A-8BC9-461F-87BE-A5CC664F8D4E}" type="parTrans" cxnId="{C1492A8B-BC37-4136-92B2-8F2182BF3296}">
      <dgm:prSet/>
      <dgm:spPr/>
      <dgm:t>
        <a:bodyPr/>
        <a:lstStyle/>
        <a:p>
          <a:endParaRPr lang="en-US"/>
        </a:p>
      </dgm:t>
    </dgm:pt>
    <dgm:pt modelId="{F1E16952-7C55-4344-BB03-231FD4B0FD73}" type="sibTrans" cxnId="{C1492A8B-BC37-4136-92B2-8F2182BF3296}">
      <dgm:prSet/>
      <dgm:spPr/>
      <dgm:t>
        <a:bodyPr/>
        <a:lstStyle/>
        <a:p>
          <a:endParaRPr lang="en-US"/>
        </a:p>
      </dgm:t>
    </dgm:pt>
    <dgm:pt modelId="{08695B3D-6B82-4A14-9C27-647B529E772F}">
      <dgm:prSet/>
      <dgm:spPr/>
      <dgm:t>
        <a:bodyPr/>
        <a:lstStyle/>
        <a:p>
          <a:r>
            <a:rPr lang="en-US"/>
            <a:t>Vaswani et al., 2017</a:t>
          </a:r>
        </a:p>
      </dgm:t>
    </dgm:pt>
    <dgm:pt modelId="{9DE3DAD2-D113-4E32-83D2-C2B6E3C3334E}" type="parTrans" cxnId="{355B8D50-1020-4CFE-8987-E2017CF18610}">
      <dgm:prSet/>
      <dgm:spPr/>
      <dgm:t>
        <a:bodyPr/>
        <a:lstStyle/>
        <a:p>
          <a:endParaRPr lang="en-US"/>
        </a:p>
      </dgm:t>
    </dgm:pt>
    <dgm:pt modelId="{185F51FE-143F-4D9D-B799-7598FAC77C38}" type="sibTrans" cxnId="{355B8D50-1020-4CFE-8987-E2017CF18610}">
      <dgm:prSet/>
      <dgm:spPr/>
      <dgm:t>
        <a:bodyPr/>
        <a:lstStyle/>
        <a:p>
          <a:endParaRPr lang="en-US"/>
        </a:p>
      </dgm:t>
    </dgm:pt>
    <dgm:pt modelId="{27F62A9F-BA9D-46A9-A089-6CE8875E4CF3}">
      <dgm:prSet/>
      <dgm:spPr/>
      <dgm:t>
        <a:bodyPr/>
        <a:lstStyle/>
        <a:p>
          <a:r>
            <a:rPr lang="en-US"/>
            <a:t>Behl and Bibhu, 2024</a:t>
          </a:r>
        </a:p>
      </dgm:t>
    </dgm:pt>
    <dgm:pt modelId="{087262FD-A515-4759-ADC8-F1CB845BED65}" type="parTrans" cxnId="{9C31FA4D-1A7A-47E0-815F-66A8305D36BA}">
      <dgm:prSet/>
      <dgm:spPr/>
      <dgm:t>
        <a:bodyPr/>
        <a:lstStyle/>
        <a:p>
          <a:endParaRPr lang="en-US"/>
        </a:p>
      </dgm:t>
    </dgm:pt>
    <dgm:pt modelId="{C4B8C4EA-BD5C-4618-80A5-7FF3D575AABC}" type="sibTrans" cxnId="{9C31FA4D-1A7A-47E0-815F-66A8305D36BA}">
      <dgm:prSet/>
      <dgm:spPr/>
      <dgm:t>
        <a:bodyPr/>
        <a:lstStyle/>
        <a:p>
          <a:endParaRPr lang="en-US"/>
        </a:p>
      </dgm:t>
    </dgm:pt>
    <dgm:pt modelId="{5ACB8B77-CBBC-4969-8F51-D8ED1F19D848}">
      <dgm:prSet/>
      <dgm:spPr/>
      <dgm:t>
        <a:bodyPr/>
        <a:lstStyle/>
        <a:p>
          <a:r>
            <a:rPr lang="en-US"/>
            <a:t>Beyond transformers</a:t>
          </a:r>
        </a:p>
      </dgm:t>
    </dgm:pt>
    <dgm:pt modelId="{4DA6E052-6BAD-47DB-AF36-A1A452FF0478}" type="parTrans" cxnId="{E70E54BD-348A-40FE-AC6C-38058A6D75CE}">
      <dgm:prSet/>
      <dgm:spPr/>
      <dgm:t>
        <a:bodyPr/>
        <a:lstStyle/>
        <a:p>
          <a:endParaRPr lang="en-US"/>
        </a:p>
      </dgm:t>
    </dgm:pt>
    <dgm:pt modelId="{1959650F-BCC2-4E39-A033-A6C0E2090050}" type="sibTrans" cxnId="{E70E54BD-348A-40FE-AC6C-38058A6D75CE}">
      <dgm:prSet/>
      <dgm:spPr/>
      <dgm:t>
        <a:bodyPr/>
        <a:lstStyle/>
        <a:p>
          <a:endParaRPr lang="en-US"/>
        </a:p>
      </dgm:t>
    </dgm:pt>
    <dgm:pt modelId="{5265CDEE-39BE-4D25-8B2B-D32320AE00E8}">
      <dgm:prSet/>
      <dgm:spPr/>
      <dgm:t>
        <a:bodyPr/>
        <a:lstStyle/>
        <a:p>
          <a:r>
            <a:rPr lang="en-US"/>
            <a:t>Lin &amp; Michailidis, 2024</a:t>
          </a:r>
        </a:p>
      </dgm:t>
    </dgm:pt>
    <dgm:pt modelId="{1DBC8EAD-4F57-4B61-B088-A961CD767D31}" type="parTrans" cxnId="{7B67E864-F19E-4AD0-A9D7-225494A4D776}">
      <dgm:prSet/>
      <dgm:spPr/>
      <dgm:t>
        <a:bodyPr/>
        <a:lstStyle/>
        <a:p>
          <a:endParaRPr lang="en-US"/>
        </a:p>
      </dgm:t>
    </dgm:pt>
    <dgm:pt modelId="{49FA6385-0581-42E7-941A-4CF168201E12}" type="sibTrans" cxnId="{7B67E864-F19E-4AD0-A9D7-225494A4D776}">
      <dgm:prSet/>
      <dgm:spPr/>
      <dgm:t>
        <a:bodyPr/>
        <a:lstStyle/>
        <a:p>
          <a:endParaRPr lang="en-US"/>
        </a:p>
      </dgm:t>
    </dgm:pt>
    <dgm:pt modelId="{A3DE177D-D6DB-4F1C-BA6C-106A438E4C9A}" type="pres">
      <dgm:prSet presAssocID="{4CA46A5A-69B6-45A5-A141-546EB874B18A}" presName="vert0" presStyleCnt="0">
        <dgm:presLayoutVars>
          <dgm:dir/>
          <dgm:animOne val="branch"/>
          <dgm:animLvl val="lvl"/>
        </dgm:presLayoutVars>
      </dgm:prSet>
      <dgm:spPr/>
    </dgm:pt>
    <dgm:pt modelId="{5D0DDA57-6144-4201-9824-8536D4593017}" type="pres">
      <dgm:prSet presAssocID="{49BBA5AF-D3E5-4277-B382-7475A5E06A16}" presName="thickLine" presStyleLbl="alignNode1" presStyleIdx="0" presStyleCnt="6"/>
      <dgm:spPr/>
    </dgm:pt>
    <dgm:pt modelId="{65714578-2562-44D8-9F36-B4ACB9E7778F}" type="pres">
      <dgm:prSet presAssocID="{49BBA5AF-D3E5-4277-B382-7475A5E06A16}" presName="horz1" presStyleCnt="0"/>
      <dgm:spPr/>
    </dgm:pt>
    <dgm:pt modelId="{065B2CC5-27D5-48F2-9CFA-C31BEE02D802}" type="pres">
      <dgm:prSet presAssocID="{49BBA5AF-D3E5-4277-B382-7475A5E06A16}" presName="tx1" presStyleLbl="revTx" presStyleIdx="0" presStyleCnt="17"/>
      <dgm:spPr/>
    </dgm:pt>
    <dgm:pt modelId="{19335442-E4DF-414A-980B-F4C5A2C66763}" type="pres">
      <dgm:prSet presAssocID="{49BBA5AF-D3E5-4277-B382-7475A5E06A16}" presName="vert1" presStyleCnt="0"/>
      <dgm:spPr/>
    </dgm:pt>
    <dgm:pt modelId="{B9B1DEDB-9612-46D3-9343-9E64AAD6738E}" type="pres">
      <dgm:prSet presAssocID="{44046EEA-606B-4262-98D4-7079200EB601}" presName="vertSpace2a" presStyleCnt="0"/>
      <dgm:spPr/>
    </dgm:pt>
    <dgm:pt modelId="{A8E3C0C2-54E5-4BA8-B3BD-B1C53FB45BDA}" type="pres">
      <dgm:prSet presAssocID="{44046EEA-606B-4262-98D4-7079200EB601}" presName="horz2" presStyleCnt="0"/>
      <dgm:spPr/>
    </dgm:pt>
    <dgm:pt modelId="{A4DED63B-26AC-47DB-98EE-724BD888378E}" type="pres">
      <dgm:prSet presAssocID="{44046EEA-606B-4262-98D4-7079200EB601}" presName="horzSpace2" presStyleCnt="0"/>
      <dgm:spPr/>
    </dgm:pt>
    <dgm:pt modelId="{3AF8DEF1-A20A-4A76-B8AC-E5A82DC42D67}" type="pres">
      <dgm:prSet presAssocID="{44046EEA-606B-4262-98D4-7079200EB601}" presName="tx2" presStyleLbl="revTx" presStyleIdx="1" presStyleCnt="17"/>
      <dgm:spPr/>
    </dgm:pt>
    <dgm:pt modelId="{CEC86D47-2ECF-4E24-85A7-27F09CC09CD7}" type="pres">
      <dgm:prSet presAssocID="{44046EEA-606B-4262-98D4-7079200EB601}" presName="vert2" presStyleCnt="0"/>
      <dgm:spPr/>
    </dgm:pt>
    <dgm:pt modelId="{27D5DDF5-8559-4676-AA89-5ECE0776754C}" type="pres">
      <dgm:prSet presAssocID="{44046EEA-606B-4262-98D4-7079200EB601}" presName="thinLine2b" presStyleLbl="callout" presStyleIdx="0" presStyleCnt="11"/>
      <dgm:spPr/>
    </dgm:pt>
    <dgm:pt modelId="{4A33E5AF-74CF-406E-817C-A2EB90063028}" type="pres">
      <dgm:prSet presAssocID="{44046EEA-606B-4262-98D4-7079200EB601}" presName="vertSpace2b" presStyleCnt="0"/>
      <dgm:spPr/>
    </dgm:pt>
    <dgm:pt modelId="{CF4E8CA9-B0FE-4455-ADAD-855612674122}" type="pres">
      <dgm:prSet presAssocID="{8E751674-6A77-427B-8D1C-C6B492A4DF48}" presName="horz2" presStyleCnt="0"/>
      <dgm:spPr/>
    </dgm:pt>
    <dgm:pt modelId="{2C72F695-46B4-4918-B466-DDE45D581A0E}" type="pres">
      <dgm:prSet presAssocID="{8E751674-6A77-427B-8D1C-C6B492A4DF48}" presName="horzSpace2" presStyleCnt="0"/>
      <dgm:spPr/>
    </dgm:pt>
    <dgm:pt modelId="{BCC4334F-C1EC-478D-B4CE-32D00D9F6C1A}" type="pres">
      <dgm:prSet presAssocID="{8E751674-6A77-427B-8D1C-C6B492A4DF48}" presName="tx2" presStyleLbl="revTx" presStyleIdx="2" presStyleCnt="17"/>
      <dgm:spPr/>
    </dgm:pt>
    <dgm:pt modelId="{78ED34D1-4F6D-4AFC-BB1E-B828A87FFCC5}" type="pres">
      <dgm:prSet presAssocID="{8E751674-6A77-427B-8D1C-C6B492A4DF48}" presName="vert2" presStyleCnt="0"/>
      <dgm:spPr/>
    </dgm:pt>
    <dgm:pt modelId="{12F6C9F5-B96F-4FC0-A7F2-29F6DC479C32}" type="pres">
      <dgm:prSet presAssocID="{8E751674-6A77-427B-8D1C-C6B492A4DF48}" presName="thinLine2b" presStyleLbl="callout" presStyleIdx="1" presStyleCnt="11"/>
      <dgm:spPr/>
    </dgm:pt>
    <dgm:pt modelId="{187A4731-749F-4A98-8E05-AF1DA82A1145}" type="pres">
      <dgm:prSet presAssocID="{8E751674-6A77-427B-8D1C-C6B492A4DF48}" presName="vertSpace2b" presStyleCnt="0"/>
      <dgm:spPr/>
    </dgm:pt>
    <dgm:pt modelId="{FF34F32F-05CE-41CA-8F2D-B7DF2D182472}" type="pres">
      <dgm:prSet presAssocID="{3E170DDF-4A2A-411E-A5BC-5388671D9E59}" presName="thickLine" presStyleLbl="alignNode1" presStyleIdx="1" presStyleCnt="6"/>
      <dgm:spPr/>
    </dgm:pt>
    <dgm:pt modelId="{EA5A9A04-5C95-4308-B92A-A33B2550F7D7}" type="pres">
      <dgm:prSet presAssocID="{3E170DDF-4A2A-411E-A5BC-5388671D9E59}" presName="horz1" presStyleCnt="0"/>
      <dgm:spPr/>
    </dgm:pt>
    <dgm:pt modelId="{1362EA58-C8AD-44DC-A855-594C8E89BCAE}" type="pres">
      <dgm:prSet presAssocID="{3E170DDF-4A2A-411E-A5BC-5388671D9E59}" presName="tx1" presStyleLbl="revTx" presStyleIdx="3" presStyleCnt="17"/>
      <dgm:spPr/>
    </dgm:pt>
    <dgm:pt modelId="{022076BA-6456-4DDC-98CC-05B9F45B6FD6}" type="pres">
      <dgm:prSet presAssocID="{3E170DDF-4A2A-411E-A5BC-5388671D9E59}" presName="vert1" presStyleCnt="0"/>
      <dgm:spPr/>
    </dgm:pt>
    <dgm:pt modelId="{55DE0CE8-A188-4A6D-9DFD-BE87CB67B818}" type="pres">
      <dgm:prSet presAssocID="{6F3173E4-713A-4451-AF53-E7FF0F2201C7}" presName="vertSpace2a" presStyleCnt="0"/>
      <dgm:spPr/>
    </dgm:pt>
    <dgm:pt modelId="{02BB8BBB-865F-4AFE-A6BD-6531191E89A9}" type="pres">
      <dgm:prSet presAssocID="{6F3173E4-713A-4451-AF53-E7FF0F2201C7}" presName="horz2" presStyleCnt="0"/>
      <dgm:spPr/>
    </dgm:pt>
    <dgm:pt modelId="{5C751233-EC13-40BE-BFCF-BA771006604A}" type="pres">
      <dgm:prSet presAssocID="{6F3173E4-713A-4451-AF53-E7FF0F2201C7}" presName="horzSpace2" presStyleCnt="0"/>
      <dgm:spPr/>
    </dgm:pt>
    <dgm:pt modelId="{0B49EC2F-802C-47AE-9FB6-59490AF220B6}" type="pres">
      <dgm:prSet presAssocID="{6F3173E4-713A-4451-AF53-E7FF0F2201C7}" presName="tx2" presStyleLbl="revTx" presStyleIdx="4" presStyleCnt="17"/>
      <dgm:spPr/>
    </dgm:pt>
    <dgm:pt modelId="{B89AAEC8-DA34-4452-836F-07B0F22CAF05}" type="pres">
      <dgm:prSet presAssocID="{6F3173E4-713A-4451-AF53-E7FF0F2201C7}" presName="vert2" presStyleCnt="0"/>
      <dgm:spPr/>
    </dgm:pt>
    <dgm:pt modelId="{B2564574-97A7-4461-B4F0-7BC518D2AA13}" type="pres">
      <dgm:prSet presAssocID="{6F3173E4-713A-4451-AF53-E7FF0F2201C7}" presName="thinLine2b" presStyleLbl="callout" presStyleIdx="2" presStyleCnt="11"/>
      <dgm:spPr/>
    </dgm:pt>
    <dgm:pt modelId="{5D58A6D7-DA6C-41D5-9DBF-A845F9204DC2}" type="pres">
      <dgm:prSet presAssocID="{6F3173E4-713A-4451-AF53-E7FF0F2201C7}" presName="vertSpace2b" presStyleCnt="0"/>
      <dgm:spPr/>
    </dgm:pt>
    <dgm:pt modelId="{487B4DAA-F11A-4842-AEC8-542AF0D0418C}" type="pres">
      <dgm:prSet presAssocID="{571AA4AF-75F1-4A55-A2A4-83E61D5C52E6}" presName="horz2" presStyleCnt="0"/>
      <dgm:spPr/>
    </dgm:pt>
    <dgm:pt modelId="{EA2DBAE2-5D96-420A-AD04-D17D6BEED490}" type="pres">
      <dgm:prSet presAssocID="{571AA4AF-75F1-4A55-A2A4-83E61D5C52E6}" presName="horzSpace2" presStyleCnt="0"/>
      <dgm:spPr/>
    </dgm:pt>
    <dgm:pt modelId="{D71BB963-FD03-424E-A876-7D6165C6FF54}" type="pres">
      <dgm:prSet presAssocID="{571AA4AF-75F1-4A55-A2A4-83E61D5C52E6}" presName="tx2" presStyleLbl="revTx" presStyleIdx="5" presStyleCnt="17"/>
      <dgm:spPr/>
    </dgm:pt>
    <dgm:pt modelId="{033840CE-FE68-42B5-89AB-7EC84B68BF5E}" type="pres">
      <dgm:prSet presAssocID="{571AA4AF-75F1-4A55-A2A4-83E61D5C52E6}" presName="vert2" presStyleCnt="0"/>
      <dgm:spPr/>
    </dgm:pt>
    <dgm:pt modelId="{78A56F71-FB64-48DE-8E1C-A736E8B77391}" type="pres">
      <dgm:prSet presAssocID="{571AA4AF-75F1-4A55-A2A4-83E61D5C52E6}" presName="thinLine2b" presStyleLbl="callout" presStyleIdx="3" presStyleCnt="11"/>
      <dgm:spPr/>
    </dgm:pt>
    <dgm:pt modelId="{930A9A10-D89E-48DD-AF01-9F3AC9AD17D6}" type="pres">
      <dgm:prSet presAssocID="{571AA4AF-75F1-4A55-A2A4-83E61D5C52E6}" presName="vertSpace2b" presStyleCnt="0"/>
      <dgm:spPr/>
    </dgm:pt>
    <dgm:pt modelId="{29FF087F-1E53-4DBC-BB8E-114039371348}" type="pres">
      <dgm:prSet presAssocID="{19689AAC-42F9-473F-BD31-182FA010A695}" presName="thickLine" presStyleLbl="alignNode1" presStyleIdx="2" presStyleCnt="6"/>
      <dgm:spPr/>
    </dgm:pt>
    <dgm:pt modelId="{A137D223-5694-48A8-B764-650C2B5D47C6}" type="pres">
      <dgm:prSet presAssocID="{19689AAC-42F9-473F-BD31-182FA010A695}" presName="horz1" presStyleCnt="0"/>
      <dgm:spPr/>
    </dgm:pt>
    <dgm:pt modelId="{E4019E0C-EF4F-40DC-8B3F-88DCF0E69DCD}" type="pres">
      <dgm:prSet presAssocID="{19689AAC-42F9-473F-BD31-182FA010A695}" presName="tx1" presStyleLbl="revTx" presStyleIdx="6" presStyleCnt="17"/>
      <dgm:spPr/>
    </dgm:pt>
    <dgm:pt modelId="{E0AF13AC-535B-4552-9292-EEB44142EC93}" type="pres">
      <dgm:prSet presAssocID="{19689AAC-42F9-473F-BD31-182FA010A695}" presName="vert1" presStyleCnt="0"/>
      <dgm:spPr/>
    </dgm:pt>
    <dgm:pt modelId="{D7745E86-BD95-44EC-BFA9-00AFEDCD3054}" type="pres">
      <dgm:prSet presAssocID="{36525FE1-5D0E-4D3E-9366-63BE3613CE37}" presName="vertSpace2a" presStyleCnt="0"/>
      <dgm:spPr/>
    </dgm:pt>
    <dgm:pt modelId="{C950A982-E2D6-44EC-84EA-46C72E153952}" type="pres">
      <dgm:prSet presAssocID="{36525FE1-5D0E-4D3E-9366-63BE3613CE37}" presName="horz2" presStyleCnt="0"/>
      <dgm:spPr/>
    </dgm:pt>
    <dgm:pt modelId="{E3A6BAE9-4D58-4239-B2F3-5751ED53149A}" type="pres">
      <dgm:prSet presAssocID="{36525FE1-5D0E-4D3E-9366-63BE3613CE37}" presName="horzSpace2" presStyleCnt="0"/>
      <dgm:spPr/>
    </dgm:pt>
    <dgm:pt modelId="{FB37C283-E376-47E1-BA22-FF339AF5B378}" type="pres">
      <dgm:prSet presAssocID="{36525FE1-5D0E-4D3E-9366-63BE3613CE37}" presName="tx2" presStyleLbl="revTx" presStyleIdx="7" presStyleCnt="17"/>
      <dgm:spPr/>
    </dgm:pt>
    <dgm:pt modelId="{E9134D82-ABF2-4288-A209-BBDF50288E0C}" type="pres">
      <dgm:prSet presAssocID="{36525FE1-5D0E-4D3E-9366-63BE3613CE37}" presName="vert2" presStyleCnt="0"/>
      <dgm:spPr/>
    </dgm:pt>
    <dgm:pt modelId="{3AF5969D-9959-4786-815B-E59B27387E4E}" type="pres">
      <dgm:prSet presAssocID="{36525FE1-5D0E-4D3E-9366-63BE3613CE37}" presName="thinLine2b" presStyleLbl="callout" presStyleIdx="4" presStyleCnt="11"/>
      <dgm:spPr/>
    </dgm:pt>
    <dgm:pt modelId="{CE498D59-3266-4706-AE6A-9C2A5F3259D4}" type="pres">
      <dgm:prSet presAssocID="{36525FE1-5D0E-4D3E-9366-63BE3613CE37}" presName="vertSpace2b" presStyleCnt="0"/>
      <dgm:spPr/>
    </dgm:pt>
    <dgm:pt modelId="{9451205D-745B-4107-A1CC-4B3D8AB968A5}" type="pres">
      <dgm:prSet presAssocID="{3A1286C8-8543-43B6-8491-502E064BBDE6}" presName="horz2" presStyleCnt="0"/>
      <dgm:spPr/>
    </dgm:pt>
    <dgm:pt modelId="{09059F3E-9137-4B72-BBBE-6C1615E09538}" type="pres">
      <dgm:prSet presAssocID="{3A1286C8-8543-43B6-8491-502E064BBDE6}" presName="horzSpace2" presStyleCnt="0"/>
      <dgm:spPr/>
    </dgm:pt>
    <dgm:pt modelId="{599ABA13-BCB7-4681-841C-E428BDBF074F}" type="pres">
      <dgm:prSet presAssocID="{3A1286C8-8543-43B6-8491-502E064BBDE6}" presName="tx2" presStyleLbl="revTx" presStyleIdx="8" presStyleCnt="17"/>
      <dgm:spPr/>
    </dgm:pt>
    <dgm:pt modelId="{7EF7D15A-6076-4E24-9727-3B2DE46BC706}" type="pres">
      <dgm:prSet presAssocID="{3A1286C8-8543-43B6-8491-502E064BBDE6}" presName="vert2" presStyleCnt="0"/>
      <dgm:spPr/>
    </dgm:pt>
    <dgm:pt modelId="{1749FF7A-661E-439A-B410-0C07623E8C0A}" type="pres">
      <dgm:prSet presAssocID="{3A1286C8-8543-43B6-8491-502E064BBDE6}" presName="thinLine2b" presStyleLbl="callout" presStyleIdx="5" presStyleCnt="11"/>
      <dgm:spPr/>
    </dgm:pt>
    <dgm:pt modelId="{41DB0AF1-8690-4DC0-B342-C4C63C888540}" type="pres">
      <dgm:prSet presAssocID="{3A1286C8-8543-43B6-8491-502E064BBDE6}" presName="vertSpace2b" presStyleCnt="0"/>
      <dgm:spPr/>
    </dgm:pt>
    <dgm:pt modelId="{0FE390CD-853A-4840-ABC5-3131F058F399}" type="pres">
      <dgm:prSet presAssocID="{B85452B8-7134-4169-B581-BFEFBDC3020C}" presName="thickLine" presStyleLbl="alignNode1" presStyleIdx="3" presStyleCnt="6"/>
      <dgm:spPr/>
    </dgm:pt>
    <dgm:pt modelId="{2D870781-428F-4C0B-BFCE-C30BCC8E18B3}" type="pres">
      <dgm:prSet presAssocID="{B85452B8-7134-4169-B581-BFEFBDC3020C}" presName="horz1" presStyleCnt="0"/>
      <dgm:spPr/>
    </dgm:pt>
    <dgm:pt modelId="{74F25FA7-B207-4B5E-8C0E-A26271FB3F4B}" type="pres">
      <dgm:prSet presAssocID="{B85452B8-7134-4169-B581-BFEFBDC3020C}" presName="tx1" presStyleLbl="revTx" presStyleIdx="9" presStyleCnt="17"/>
      <dgm:spPr/>
    </dgm:pt>
    <dgm:pt modelId="{BAAFB493-68A5-4B7B-884E-7BFE3E4C2CD0}" type="pres">
      <dgm:prSet presAssocID="{B85452B8-7134-4169-B581-BFEFBDC3020C}" presName="vert1" presStyleCnt="0"/>
      <dgm:spPr/>
    </dgm:pt>
    <dgm:pt modelId="{754E7C60-D409-4CAF-8EAD-46B5AC2659C3}" type="pres">
      <dgm:prSet presAssocID="{FB34482B-4B04-434F-B564-18C7E64463BE}" presName="vertSpace2a" presStyleCnt="0"/>
      <dgm:spPr/>
    </dgm:pt>
    <dgm:pt modelId="{9693CEAF-052F-4489-AB3E-9C83DC688A3C}" type="pres">
      <dgm:prSet presAssocID="{FB34482B-4B04-434F-B564-18C7E64463BE}" presName="horz2" presStyleCnt="0"/>
      <dgm:spPr/>
    </dgm:pt>
    <dgm:pt modelId="{70F6E23D-4D39-4834-8DB9-8E58FDC7F87D}" type="pres">
      <dgm:prSet presAssocID="{FB34482B-4B04-434F-B564-18C7E64463BE}" presName="horzSpace2" presStyleCnt="0"/>
      <dgm:spPr/>
    </dgm:pt>
    <dgm:pt modelId="{1AE61167-73D4-4E9B-84F2-882951A5E865}" type="pres">
      <dgm:prSet presAssocID="{FB34482B-4B04-434F-B564-18C7E64463BE}" presName="tx2" presStyleLbl="revTx" presStyleIdx="10" presStyleCnt="17"/>
      <dgm:spPr/>
    </dgm:pt>
    <dgm:pt modelId="{A8F9ABE6-ABB8-4595-AAB3-4171BEE7D4E4}" type="pres">
      <dgm:prSet presAssocID="{FB34482B-4B04-434F-B564-18C7E64463BE}" presName="vert2" presStyleCnt="0"/>
      <dgm:spPr/>
    </dgm:pt>
    <dgm:pt modelId="{FECAA523-31C8-4DE9-885B-5EBFE3623B73}" type="pres">
      <dgm:prSet presAssocID="{FB34482B-4B04-434F-B564-18C7E64463BE}" presName="thinLine2b" presStyleLbl="callout" presStyleIdx="6" presStyleCnt="11"/>
      <dgm:spPr/>
    </dgm:pt>
    <dgm:pt modelId="{694E10BA-F8EE-458E-A8A5-2E3DFDEF3F0A}" type="pres">
      <dgm:prSet presAssocID="{FB34482B-4B04-434F-B564-18C7E64463BE}" presName="vertSpace2b" presStyleCnt="0"/>
      <dgm:spPr/>
    </dgm:pt>
    <dgm:pt modelId="{26AEFC8A-71C1-4102-A5FA-89BBA708D2D6}" type="pres">
      <dgm:prSet presAssocID="{3EF0F763-A9CC-432F-A550-F527DAE10AE5}" presName="horz2" presStyleCnt="0"/>
      <dgm:spPr/>
    </dgm:pt>
    <dgm:pt modelId="{D5D4DA87-5500-4C61-A89A-B088EE2072AE}" type="pres">
      <dgm:prSet presAssocID="{3EF0F763-A9CC-432F-A550-F527DAE10AE5}" presName="horzSpace2" presStyleCnt="0"/>
      <dgm:spPr/>
    </dgm:pt>
    <dgm:pt modelId="{A725A05B-6181-4401-9ED7-9B919A59257A}" type="pres">
      <dgm:prSet presAssocID="{3EF0F763-A9CC-432F-A550-F527DAE10AE5}" presName="tx2" presStyleLbl="revTx" presStyleIdx="11" presStyleCnt="17"/>
      <dgm:spPr/>
    </dgm:pt>
    <dgm:pt modelId="{2EDDBA17-77D8-4FDA-82F9-1C1342527F8F}" type="pres">
      <dgm:prSet presAssocID="{3EF0F763-A9CC-432F-A550-F527DAE10AE5}" presName="vert2" presStyleCnt="0"/>
      <dgm:spPr/>
    </dgm:pt>
    <dgm:pt modelId="{D7FC2AD6-BD93-49BC-9952-409FD08C83E1}" type="pres">
      <dgm:prSet presAssocID="{3EF0F763-A9CC-432F-A550-F527DAE10AE5}" presName="thinLine2b" presStyleLbl="callout" presStyleIdx="7" presStyleCnt="11"/>
      <dgm:spPr/>
    </dgm:pt>
    <dgm:pt modelId="{B4B5441A-5FBF-45E0-B521-7440AB76D161}" type="pres">
      <dgm:prSet presAssocID="{3EF0F763-A9CC-432F-A550-F527DAE10AE5}" presName="vertSpace2b" presStyleCnt="0"/>
      <dgm:spPr/>
    </dgm:pt>
    <dgm:pt modelId="{1F81114C-7CD3-4D46-A6D8-275E7701265A}" type="pres">
      <dgm:prSet presAssocID="{7592B150-8B88-4E08-A77C-2947864B3920}" presName="thickLine" presStyleLbl="alignNode1" presStyleIdx="4" presStyleCnt="6"/>
      <dgm:spPr/>
    </dgm:pt>
    <dgm:pt modelId="{08512341-12D0-4114-BABD-1FE3B8651ABD}" type="pres">
      <dgm:prSet presAssocID="{7592B150-8B88-4E08-A77C-2947864B3920}" presName="horz1" presStyleCnt="0"/>
      <dgm:spPr/>
    </dgm:pt>
    <dgm:pt modelId="{E1ADDA86-4AE4-4E9B-84E7-5FB8B22CCA2A}" type="pres">
      <dgm:prSet presAssocID="{7592B150-8B88-4E08-A77C-2947864B3920}" presName="tx1" presStyleLbl="revTx" presStyleIdx="12" presStyleCnt="17"/>
      <dgm:spPr/>
    </dgm:pt>
    <dgm:pt modelId="{DDBBE440-D934-4B21-A36F-67823E224926}" type="pres">
      <dgm:prSet presAssocID="{7592B150-8B88-4E08-A77C-2947864B3920}" presName="vert1" presStyleCnt="0"/>
      <dgm:spPr/>
    </dgm:pt>
    <dgm:pt modelId="{9F4E75D1-D727-42EA-B016-B2FE4BB400F3}" type="pres">
      <dgm:prSet presAssocID="{08695B3D-6B82-4A14-9C27-647B529E772F}" presName="vertSpace2a" presStyleCnt="0"/>
      <dgm:spPr/>
    </dgm:pt>
    <dgm:pt modelId="{DF36B0E3-72BF-4660-AC73-DFE3CFC0B26A}" type="pres">
      <dgm:prSet presAssocID="{08695B3D-6B82-4A14-9C27-647B529E772F}" presName="horz2" presStyleCnt="0"/>
      <dgm:spPr/>
    </dgm:pt>
    <dgm:pt modelId="{56346171-A7AA-4C15-91FB-DD19247D847C}" type="pres">
      <dgm:prSet presAssocID="{08695B3D-6B82-4A14-9C27-647B529E772F}" presName="horzSpace2" presStyleCnt="0"/>
      <dgm:spPr/>
    </dgm:pt>
    <dgm:pt modelId="{0410DF7E-7B5D-4AFE-BB83-619A3CD01883}" type="pres">
      <dgm:prSet presAssocID="{08695B3D-6B82-4A14-9C27-647B529E772F}" presName="tx2" presStyleLbl="revTx" presStyleIdx="13" presStyleCnt="17"/>
      <dgm:spPr/>
    </dgm:pt>
    <dgm:pt modelId="{D2B1986A-0004-4F42-83FC-3985754AF871}" type="pres">
      <dgm:prSet presAssocID="{08695B3D-6B82-4A14-9C27-647B529E772F}" presName="vert2" presStyleCnt="0"/>
      <dgm:spPr/>
    </dgm:pt>
    <dgm:pt modelId="{403956A6-ED48-4DAB-B481-C8E74AA8EE8F}" type="pres">
      <dgm:prSet presAssocID="{08695B3D-6B82-4A14-9C27-647B529E772F}" presName="thinLine2b" presStyleLbl="callout" presStyleIdx="8" presStyleCnt="11"/>
      <dgm:spPr/>
    </dgm:pt>
    <dgm:pt modelId="{F3DB4A0D-3D3B-430B-995C-0F399525D9FC}" type="pres">
      <dgm:prSet presAssocID="{08695B3D-6B82-4A14-9C27-647B529E772F}" presName="vertSpace2b" presStyleCnt="0"/>
      <dgm:spPr/>
    </dgm:pt>
    <dgm:pt modelId="{0FB07C91-7935-4157-BB81-DA43FBC0C171}" type="pres">
      <dgm:prSet presAssocID="{27F62A9F-BA9D-46A9-A089-6CE8875E4CF3}" presName="horz2" presStyleCnt="0"/>
      <dgm:spPr/>
    </dgm:pt>
    <dgm:pt modelId="{4BA9184D-7C73-4F8A-98AF-1CD752947C10}" type="pres">
      <dgm:prSet presAssocID="{27F62A9F-BA9D-46A9-A089-6CE8875E4CF3}" presName="horzSpace2" presStyleCnt="0"/>
      <dgm:spPr/>
    </dgm:pt>
    <dgm:pt modelId="{47F6DCB0-ED09-487D-A46F-3B06FC390220}" type="pres">
      <dgm:prSet presAssocID="{27F62A9F-BA9D-46A9-A089-6CE8875E4CF3}" presName="tx2" presStyleLbl="revTx" presStyleIdx="14" presStyleCnt="17"/>
      <dgm:spPr/>
    </dgm:pt>
    <dgm:pt modelId="{04A4939C-9D24-42F7-B975-85591E4E74D2}" type="pres">
      <dgm:prSet presAssocID="{27F62A9F-BA9D-46A9-A089-6CE8875E4CF3}" presName="vert2" presStyleCnt="0"/>
      <dgm:spPr/>
    </dgm:pt>
    <dgm:pt modelId="{8FCDFAB5-3489-4704-977F-28C1F21C6BA3}" type="pres">
      <dgm:prSet presAssocID="{27F62A9F-BA9D-46A9-A089-6CE8875E4CF3}" presName="thinLine2b" presStyleLbl="callout" presStyleIdx="9" presStyleCnt="11"/>
      <dgm:spPr/>
    </dgm:pt>
    <dgm:pt modelId="{8D9199BF-C25B-4E54-9CD7-2C16A67B56E7}" type="pres">
      <dgm:prSet presAssocID="{27F62A9F-BA9D-46A9-A089-6CE8875E4CF3}" presName="vertSpace2b" presStyleCnt="0"/>
      <dgm:spPr/>
    </dgm:pt>
    <dgm:pt modelId="{B3D04283-5C34-4026-BD27-B81E8BE9EC1A}" type="pres">
      <dgm:prSet presAssocID="{5ACB8B77-CBBC-4969-8F51-D8ED1F19D848}" presName="thickLine" presStyleLbl="alignNode1" presStyleIdx="5" presStyleCnt="6"/>
      <dgm:spPr/>
    </dgm:pt>
    <dgm:pt modelId="{A1503832-61A0-464E-8E1F-6EC440917656}" type="pres">
      <dgm:prSet presAssocID="{5ACB8B77-CBBC-4969-8F51-D8ED1F19D848}" presName="horz1" presStyleCnt="0"/>
      <dgm:spPr/>
    </dgm:pt>
    <dgm:pt modelId="{EDB2040A-4343-44A7-9C21-89E5BAA696F7}" type="pres">
      <dgm:prSet presAssocID="{5ACB8B77-CBBC-4969-8F51-D8ED1F19D848}" presName="tx1" presStyleLbl="revTx" presStyleIdx="15" presStyleCnt="17"/>
      <dgm:spPr/>
    </dgm:pt>
    <dgm:pt modelId="{301BEFD4-E301-4BD9-B567-B76A8A891F88}" type="pres">
      <dgm:prSet presAssocID="{5ACB8B77-CBBC-4969-8F51-D8ED1F19D848}" presName="vert1" presStyleCnt="0"/>
      <dgm:spPr/>
    </dgm:pt>
    <dgm:pt modelId="{7AABC621-1D94-4CDE-AFB2-0396F6F2E6AB}" type="pres">
      <dgm:prSet presAssocID="{5265CDEE-39BE-4D25-8B2B-D32320AE00E8}" presName="vertSpace2a" presStyleCnt="0"/>
      <dgm:spPr/>
    </dgm:pt>
    <dgm:pt modelId="{76ECA817-F2FB-45AE-A80A-2BCC15E70389}" type="pres">
      <dgm:prSet presAssocID="{5265CDEE-39BE-4D25-8B2B-D32320AE00E8}" presName="horz2" presStyleCnt="0"/>
      <dgm:spPr/>
    </dgm:pt>
    <dgm:pt modelId="{FAA33662-C0CD-4DE6-A7F7-BBA5794C53F3}" type="pres">
      <dgm:prSet presAssocID="{5265CDEE-39BE-4D25-8B2B-D32320AE00E8}" presName="horzSpace2" presStyleCnt="0"/>
      <dgm:spPr/>
    </dgm:pt>
    <dgm:pt modelId="{89A33C4A-8E9E-42AA-B00F-9ECA7E930E3C}" type="pres">
      <dgm:prSet presAssocID="{5265CDEE-39BE-4D25-8B2B-D32320AE00E8}" presName="tx2" presStyleLbl="revTx" presStyleIdx="16" presStyleCnt="17"/>
      <dgm:spPr/>
    </dgm:pt>
    <dgm:pt modelId="{756F99E5-623E-4E12-B952-99970C08E71D}" type="pres">
      <dgm:prSet presAssocID="{5265CDEE-39BE-4D25-8B2B-D32320AE00E8}" presName="vert2" presStyleCnt="0"/>
      <dgm:spPr/>
    </dgm:pt>
    <dgm:pt modelId="{DEFC6D6A-4E70-426D-840E-2F2735BA2C30}" type="pres">
      <dgm:prSet presAssocID="{5265CDEE-39BE-4D25-8B2B-D32320AE00E8}" presName="thinLine2b" presStyleLbl="callout" presStyleIdx="10" presStyleCnt="11"/>
      <dgm:spPr/>
    </dgm:pt>
    <dgm:pt modelId="{D5F49461-3B3F-4E22-B581-CA0B7481B030}" type="pres">
      <dgm:prSet presAssocID="{5265CDEE-39BE-4D25-8B2B-D32320AE00E8}" presName="vertSpace2b" presStyleCnt="0"/>
      <dgm:spPr/>
    </dgm:pt>
  </dgm:ptLst>
  <dgm:cxnLst>
    <dgm:cxn modelId="{7929CA06-9242-41B1-931B-6A286B6C5D34}" type="presOf" srcId="{5ACB8B77-CBBC-4969-8F51-D8ED1F19D848}" destId="{EDB2040A-4343-44A7-9C21-89E5BAA696F7}" srcOrd="0" destOrd="0" presId="urn:microsoft.com/office/officeart/2008/layout/LinedList"/>
    <dgm:cxn modelId="{2E8EDB09-4626-46AD-B2CC-75052CD39AA7}" type="presOf" srcId="{36525FE1-5D0E-4D3E-9366-63BE3613CE37}" destId="{FB37C283-E376-47E1-BA22-FF339AF5B378}" srcOrd="0" destOrd="0" presId="urn:microsoft.com/office/officeart/2008/layout/LinedList"/>
    <dgm:cxn modelId="{D633D20B-88EF-4919-95C3-71D12EA42779}" type="presOf" srcId="{3EF0F763-A9CC-432F-A550-F527DAE10AE5}" destId="{A725A05B-6181-4401-9ED7-9B919A59257A}" srcOrd="0" destOrd="0" presId="urn:microsoft.com/office/officeart/2008/layout/LinedList"/>
    <dgm:cxn modelId="{E4DF1F21-39F8-40AA-8470-75C17C9D0039}" type="presOf" srcId="{19689AAC-42F9-473F-BD31-182FA010A695}" destId="{E4019E0C-EF4F-40DC-8B3F-88DCF0E69DCD}" srcOrd="0" destOrd="0" presId="urn:microsoft.com/office/officeart/2008/layout/LinedList"/>
    <dgm:cxn modelId="{88664D24-15FF-4310-83A6-B9D209206B5F}" type="presOf" srcId="{B85452B8-7134-4169-B581-BFEFBDC3020C}" destId="{74F25FA7-B207-4B5E-8C0E-A26271FB3F4B}" srcOrd="0" destOrd="0" presId="urn:microsoft.com/office/officeart/2008/layout/LinedList"/>
    <dgm:cxn modelId="{8ADD062B-277B-4A4A-AAAD-3E513C06D406}" srcId="{B85452B8-7134-4169-B581-BFEFBDC3020C}" destId="{3EF0F763-A9CC-432F-A550-F527DAE10AE5}" srcOrd="1" destOrd="0" parTransId="{952CA3B6-F70D-4984-812D-BB414D59ADAF}" sibTransId="{AF7B2622-A300-46AE-8D8B-DC704B987E9D}"/>
    <dgm:cxn modelId="{462E102E-F5AB-4BC6-80F1-E6E6947AE445}" srcId="{4CA46A5A-69B6-45A5-A141-546EB874B18A}" destId="{B85452B8-7134-4169-B581-BFEFBDC3020C}" srcOrd="3" destOrd="0" parTransId="{9046512D-E0AE-4FE3-9D1B-05D0B0C69FE4}" sibTransId="{1A04D194-B373-47A9-85CE-970C75FF5D88}"/>
    <dgm:cxn modelId="{92E45A3F-5657-40F2-AB64-E287974882D9}" srcId="{4CA46A5A-69B6-45A5-A141-546EB874B18A}" destId="{19689AAC-42F9-473F-BD31-182FA010A695}" srcOrd="2" destOrd="0" parTransId="{C3D5900D-CD45-4DD6-BDE4-BC1130E0ABF4}" sibTransId="{C17E15BA-7165-4F00-80E4-DBF8BE22C72D}"/>
    <dgm:cxn modelId="{F6239340-44EE-43D4-AF1F-C6A0B6631C40}" srcId="{B85452B8-7134-4169-B581-BFEFBDC3020C}" destId="{FB34482B-4B04-434F-B564-18C7E64463BE}" srcOrd="0" destOrd="0" parTransId="{92DE3AA1-372F-4EB0-BB76-01F6F717516D}" sibTransId="{F201A3F3-5AB7-4903-B65E-BEBCFF68CF11}"/>
    <dgm:cxn modelId="{7B67E864-F19E-4AD0-A9D7-225494A4D776}" srcId="{5ACB8B77-CBBC-4969-8F51-D8ED1F19D848}" destId="{5265CDEE-39BE-4D25-8B2B-D32320AE00E8}" srcOrd="0" destOrd="0" parTransId="{1DBC8EAD-4F57-4B61-B088-A961CD767D31}" sibTransId="{49FA6385-0581-42E7-941A-4CF168201E12}"/>
    <dgm:cxn modelId="{CBA5B048-7EAF-46FA-9EFE-2556A710D98B}" type="presOf" srcId="{8E751674-6A77-427B-8D1C-C6B492A4DF48}" destId="{BCC4334F-C1EC-478D-B4CE-32D00D9F6C1A}" srcOrd="0" destOrd="0" presId="urn:microsoft.com/office/officeart/2008/layout/LinedList"/>
    <dgm:cxn modelId="{3D4E2069-B3BB-49CD-9C93-FD3106BA52EE}" type="presOf" srcId="{3A1286C8-8543-43B6-8491-502E064BBDE6}" destId="{599ABA13-BCB7-4681-841C-E428BDBF074F}" srcOrd="0" destOrd="0" presId="urn:microsoft.com/office/officeart/2008/layout/LinedList"/>
    <dgm:cxn modelId="{047C986D-CE02-4071-89D7-8A4FD8FE3A96}" type="presOf" srcId="{49BBA5AF-D3E5-4277-B382-7475A5E06A16}" destId="{065B2CC5-27D5-48F2-9CFA-C31BEE02D802}" srcOrd="0" destOrd="0" presId="urn:microsoft.com/office/officeart/2008/layout/LinedList"/>
    <dgm:cxn modelId="{9C31FA4D-1A7A-47E0-815F-66A8305D36BA}" srcId="{7592B150-8B88-4E08-A77C-2947864B3920}" destId="{27F62A9F-BA9D-46A9-A089-6CE8875E4CF3}" srcOrd="1" destOrd="0" parTransId="{087262FD-A515-4759-ADC8-F1CB845BED65}" sibTransId="{C4B8C4EA-BD5C-4618-80A5-7FF3D575AABC}"/>
    <dgm:cxn modelId="{355B8D50-1020-4CFE-8987-E2017CF18610}" srcId="{7592B150-8B88-4E08-A77C-2947864B3920}" destId="{08695B3D-6B82-4A14-9C27-647B529E772F}" srcOrd="0" destOrd="0" parTransId="{9DE3DAD2-D113-4E32-83D2-C2B6E3C3334E}" sibTransId="{185F51FE-143F-4D9D-B799-7598FAC77C38}"/>
    <dgm:cxn modelId="{1423C178-6E06-4E3B-8E1B-375B20825D44}" srcId="{4CA46A5A-69B6-45A5-A141-546EB874B18A}" destId="{49BBA5AF-D3E5-4277-B382-7475A5E06A16}" srcOrd="0" destOrd="0" parTransId="{68068AAA-6315-4064-A6AE-DE1E6A853A50}" sibTransId="{C6E74C9E-F978-4391-9B5D-9BA9E4C30B62}"/>
    <dgm:cxn modelId="{74123159-3B5F-4F7A-8A4C-496548FB19F5}" type="presOf" srcId="{FB34482B-4B04-434F-B564-18C7E64463BE}" destId="{1AE61167-73D4-4E9B-84F2-882951A5E865}" srcOrd="0" destOrd="0" presId="urn:microsoft.com/office/officeart/2008/layout/LinedList"/>
    <dgm:cxn modelId="{E9BE9F7C-21FF-4175-AFB7-E6E71E6563AC}" type="presOf" srcId="{4CA46A5A-69B6-45A5-A141-546EB874B18A}" destId="{A3DE177D-D6DB-4F1C-BA6C-106A438E4C9A}" srcOrd="0" destOrd="0" presId="urn:microsoft.com/office/officeart/2008/layout/LinedList"/>
    <dgm:cxn modelId="{7786AC7F-D5FB-48AD-9BCB-D129D9715DE1}" srcId="{3E170DDF-4A2A-411E-A5BC-5388671D9E59}" destId="{6F3173E4-713A-4451-AF53-E7FF0F2201C7}" srcOrd="0" destOrd="0" parTransId="{0AF49852-E485-43D8-B21E-6A2B639C59C7}" sibTransId="{E787D50C-27ED-4688-BB09-A700A5EE77D9}"/>
    <dgm:cxn modelId="{1137BC7F-E67F-4DE3-870A-FDFC472BAA3B}" srcId="{19689AAC-42F9-473F-BD31-182FA010A695}" destId="{3A1286C8-8543-43B6-8491-502E064BBDE6}" srcOrd="1" destOrd="0" parTransId="{63F10A0F-5190-44E5-AC77-BCEE74E3C516}" sibTransId="{865B8134-9581-47D4-80F2-FBBA8972C0B6}"/>
    <dgm:cxn modelId="{C1492A8B-BC37-4136-92B2-8F2182BF3296}" srcId="{4CA46A5A-69B6-45A5-A141-546EB874B18A}" destId="{7592B150-8B88-4E08-A77C-2947864B3920}" srcOrd="4" destOrd="0" parTransId="{6A8F6D2A-8BC9-461F-87BE-A5CC664F8D4E}" sibTransId="{F1E16952-7C55-4344-BB03-231FD4B0FD73}"/>
    <dgm:cxn modelId="{BCAC9890-6C9B-4064-9F29-003546185F74}" type="presOf" srcId="{27F62A9F-BA9D-46A9-A089-6CE8875E4CF3}" destId="{47F6DCB0-ED09-487D-A46F-3B06FC390220}" srcOrd="0" destOrd="0" presId="urn:microsoft.com/office/officeart/2008/layout/LinedList"/>
    <dgm:cxn modelId="{0655FFA4-D1AE-45ED-9AC8-782FCFFC96C1}" type="presOf" srcId="{08695B3D-6B82-4A14-9C27-647B529E772F}" destId="{0410DF7E-7B5D-4AFE-BB83-619A3CD01883}" srcOrd="0" destOrd="0" presId="urn:microsoft.com/office/officeart/2008/layout/LinedList"/>
    <dgm:cxn modelId="{31986EA9-CD82-4392-8CCE-6406EA2047D1}" srcId="{19689AAC-42F9-473F-BD31-182FA010A695}" destId="{36525FE1-5D0E-4D3E-9366-63BE3613CE37}" srcOrd="0" destOrd="0" parTransId="{7FE328FA-5120-4E65-B057-70845B86E0EC}" sibTransId="{A50CEFE4-A9B6-4FDB-9975-5C96708EB142}"/>
    <dgm:cxn modelId="{063D55AC-74F0-4225-8FD4-EEBF22CF401A}" type="presOf" srcId="{6F3173E4-713A-4451-AF53-E7FF0F2201C7}" destId="{0B49EC2F-802C-47AE-9FB6-59490AF220B6}" srcOrd="0" destOrd="0" presId="urn:microsoft.com/office/officeart/2008/layout/LinedList"/>
    <dgm:cxn modelId="{E70E54BD-348A-40FE-AC6C-38058A6D75CE}" srcId="{4CA46A5A-69B6-45A5-A141-546EB874B18A}" destId="{5ACB8B77-CBBC-4969-8F51-D8ED1F19D848}" srcOrd="5" destOrd="0" parTransId="{4DA6E052-6BAD-47DB-AF36-A1A452FF0478}" sibTransId="{1959650F-BCC2-4E39-A033-A6C0E2090050}"/>
    <dgm:cxn modelId="{17D2C2C1-6BA1-480D-9CAC-AFC1A259CBE4}" type="presOf" srcId="{5265CDEE-39BE-4D25-8B2B-D32320AE00E8}" destId="{89A33C4A-8E9E-42AA-B00F-9ECA7E930E3C}" srcOrd="0" destOrd="0" presId="urn:microsoft.com/office/officeart/2008/layout/LinedList"/>
    <dgm:cxn modelId="{E41815CD-775C-4735-802C-126BB0F2A7E1}" srcId="{49BBA5AF-D3E5-4277-B382-7475A5E06A16}" destId="{44046EEA-606B-4262-98D4-7079200EB601}" srcOrd="0" destOrd="0" parTransId="{8DA7B1AE-4C43-421D-9F7D-41F57C3EA3F6}" sibTransId="{95A6D406-8741-4307-A3A5-7799DD663AB8}"/>
    <dgm:cxn modelId="{29E97FCE-3999-4C7A-A05C-DEDF66FA6A7E}" srcId="{4CA46A5A-69B6-45A5-A141-546EB874B18A}" destId="{3E170DDF-4A2A-411E-A5BC-5388671D9E59}" srcOrd="1" destOrd="0" parTransId="{D1DB0584-DCF1-4D5E-B77E-7549F864DB60}" sibTransId="{9B2C0F5B-C988-45EA-A15D-3F1D2A7BFD54}"/>
    <dgm:cxn modelId="{7B7AEBD8-C3C6-417A-8FC2-A2FA12641522}" type="presOf" srcId="{571AA4AF-75F1-4A55-A2A4-83E61D5C52E6}" destId="{D71BB963-FD03-424E-A876-7D6165C6FF54}" srcOrd="0" destOrd="0" presId="urn:microsoft.com/office/officeart/2008/layout/LinedList"/>
    <dgm:cxn modelId="{37D957E0-5210-40DB-8B73-032C74B9E817}" type="presOf" srcId="{44046EEA-606B-4262-98D4-7079200EB601}" destId="{3AF8DEF1-A20A-4A76-B8AC-E5A82DC42D67}" srcOrd="0" destOrd="0" presId="urn:microsoft.com/office/officeart/2008/layout/LinedList"/>
    <dgm:cxn modelId="{58ABC7E1-94B6-4496-9F8D-7DE1DBFCF2D2}" type="presOf" srcId="{7592B150-8B88-4E08-A77C-2947864B3920}" destId="{E1ADDA86-4AE4-4E9B-84E7-5FB8B22CCA2A}" srcOrd="0" destOrd="0" presId="urn:microsoft.com/office/officeart/2008/layout/LinedList"/>
    <dgm:cxn modelId="{F5160BE3-1E85-41B6-A144-77548B68F233}" srcId="{49BBA5AF-D3E5-4277-B382-7475A5E06A16}" destId="{8E751674-6A77-427B-8D1C-C6B492A4DF48}" srcOrd="1" destOrd="0" parTransId="{7C6A9773-D698-48A9-B65A-58EDA5B807C8}" sibTransId="{618C1BCC-9348-4245-96A8-E3E306CFB4B1}"/>
    <dgm:cxn modelId="{9A282EE5-1369-456D-A8C6-CD6901341744}" srcId="{3E170DDF-4A2A-411E-A5BC-5388671D9E59}" destId="{571AA4AF-75F1-4A55-A2A4-83E61D5C52E6}" srcOrd="1" destOrd="0" parTransId="{2CC7583B-5F97-4F41-ABC7-1B810399A0A9}" sibTransId="{97136DE9-7328-4BA9-AF54-3696D066EB5C}"/>
    <dgm:cxn modelId="{15C2EEF3-082F-44DC-9819-57A9C5342F70}" type="presOf" srcId="{3E170DDF-4A2A-411E-A5BC-5388671D9E59}" destId="{1362EA58-C8AD-44DC-A855-594C8E89BCAE}" srcOrd="0" destOrd="0" presId="urn:microsoft.com/office/officeart/2008/layout/LinedList"/>
    <dgm:cxn modelId="{E78CEBCF-01B0-4502-9F59-6954D4133348}" type="presParOf" srcId="{A3DE177D-D6DB-4F1C-BA6C-106A438E4C9A}" destId="{5D0DDA57-6144-4201-9824-8536D4593017}" srcOrd="0" destOrd="0" presId="urn:microsoft.com/office/officeart/2008/layout/LinedList"/>
    <dgm:cxn modelId="{7B89A58E-89F7-4DB7-8E82-6D574C640592}" type="presParOf" srcId="{A3DE177D-D6DB-4F1C-BA6C-106A438E4C9A}" destId="{65714578-2562-44D8-9F36-B4ACB9E7778F}" srcOrd="1" destOrd="0" presId="urn:microsoft.com/office/officeart/2008/layout/LinedList"/>
    <dgm:cxn modelId="{A3BF1222-7254-45D3-A402-9AE123AF580E}" type="presParOf" srcId="{65714578-2562-44D8-9F36-B4ACB9E7778F}" destId="{065B2CC5-27D5-48F2-9CFA-C31BEE02D802}" srcOrd="0" destOrd="0" presId="urn:microsoft.com/office/officeart/2008/layout/LinedList"/>
    <dgm:cxn modelId="{D5ABACB8-D3DA-4F6D-8080-5F173C8B5B75}" type="presParOf" srcId="{65714578-2562-44D8-9F36-B4ACB9E7778F}" destId="{19335442-E4DF-414A-980B-F4C5A2C66763}" srcOrd="1" destOrd="0" presId="urn:microsoft.com/office/officeart/2008/layout/LinedList"/>
    <dgm:cxn modelId="{46C0D853-BF35-49B9-BCCA-5CA316F99FC8}" type="presParOf" srcId="{19335442-E4DF-414A-980B-F4C5A2C66763}" destId="{B9B1DEDB-9612-46D3-9343-9E64AAD6738E}" srcOrd="0" destOrd="0" presId="urn:microsoft.com/office/officeart/2008/layout/LinedList"/>
    <dgm:cxn modelId="{45E39300-82C3-4DDC-B4F6-E62222B6974A}" type="presParOf" srcId="{19335442-E4DF-414A-980B-F4C5A2C66763}" destId="{A8E3C0C2-54E5-4BA8-B3BD-B1C53FB45BDA}" srcOrd="1" destOrd="0" presId="urn:microsoft.com/office/officeart/2008/layout/LinedList"/>
    <dgm:cxn modelId="{1A1259C1-5153-4DBF-B303-1173DEB169F1}" type="presParOf" srcId="{A8E3C0C2-54E5-4BA8-B3BD-B1C53FB45BDA}" destId="{A4DED63B-26AC-47DB-98EE-724BD888378E}" srcOrd="0" destOrd="0" presId="urn:microsoft.com/office/officeart/2008/layout/LinedList"/>
    <dgm:cxn modelId="{8F0C52F5-2837-4857-8049-97EA96AD06DE}" type="presParOf" srcId="{A8E3C0C2-54E5-4BA8-B3BD-B1C53FB45BDA}" destId="{3AF8DEF1-A20A-4A76-B8AC-E5A82DC42D67}" srcOrd="1" destOrd="0" presId="urn:microsoft.com/office/officeart/2008/layout/LinedList"/>
    <dgm:cxn modelId="{64745967-E3BF-41D7-9878-65863FDC2B3B}" type="presParOf" srcId="{A8E3C0C2-54E5-4BA8-B3BD-B1C53FB45BDA}" destId="{CEC86D47-2ECF-4E24-85A7-27F09CC09CD7}" srcOrd="2" destOrd="0" presId="urn:microsoft.com/office/officeart/2008/layout/LinedList"/>
    <dgm:cxn modelId="{B55E4F4A-797B-437A-A6FE-64F6E947E969}" type="presParOf" srcId="{19335442-E4DF-414A-980B-F4C5A2C66763}" destId="{27D5DDF5-8559-4676-AA89-5ECE0776754C}" srcOrd="2" destOrd="0" presId="urn:microsoft.com/office/officeart/2008/layout/LinedList"/>
    <dgm:cxn modelId="{6CCA5AC9-726B-4D14-95B6-C74411E7F428}" type="presParOf" srcId="{19335442-E4DF-414A-980B-F4C5A2C66763}" destId="{4A33E5AF-74CF-406E-817C-A2EB90063028}" srcOrd="3" destOrd="0" presId="urn:microsoft.com/office/officeart/2008/layout/LinedList"/>
    <dgm:cxn modelId="{DB4E54BD-FD98-4DC4-8C04-CC87E242072A}" type="presParOf" srcId="{19335442-E4DF-414A-980B-F4C5A2C66763}" destId="{CF4E8CA9-B0FE-4455-ADAD-855612674122}" srcOrd="4" destOrd="0" presId="urn:microsoft.com/office/officeart/2008/layout/LinedList"/>
    <dgm:cxn modelId="{ACE946A2-E458-48BC-9905-F4E27EFA7551}" type="presParOf" srcId="{CF4E8CA9-B0FE-4455-ADAD-855612674122}" destId="{2C72F695-46B4-4918-B466-DDE45D581A0E}" srcOrd="0" destOrd="0" presId="urn:microsoft.com/office/officeart/2008/layout/LinedList"/>
    <dgm:cxn modelId="{5F4B8953-8BB8-499A-8030-9B5F39619925}" type="presParOf" srcId="{CF4E8CA9-B0FE-4455-ADAD-855612674122}" destId="{BCC4334F-C1EC-478D-B4CE-32D00D9F6C1A}" srcOrd="1" destOrd="0" presId="urn:microsoft.com/office/officeart/2008/layout/LinedList"/>
    <dgm:cxn modelId="{17A7D791-2148-45AF-94B2-AA7F4F18A0D3}" type="presParOf" srcId="{CF4E8CA9-B0FE-4455-ADAD-855612674122}" destId="{78ED34D1-4F6D-4AFC-BB1E-B828A87FFCC5}" srcOrd="2" destOrd="0" presId="urn:microsoft.com/office/officeart/2008/layout/LinedList"/>
    <dgm:cxn modelId="{E6FFD355-1C36-4386-963D-5A7BA3207406}" type="presParOf" srcId="{19335442-E4DF-414A-980B-F4C5A2C66763}" destId="{12F6C9F5-B96F-4FC0-A7F2-29F6DC479C32}" srcOrd="5" destOrd="0" presId="urn:microsoft.com/office/officeart/2008/layout/LinedList"/>
    <dgm:cxn modelId="{73C7187D-1221-4981-A919-40A5848D2325}" type="presParOf" srcId="{19335442-E4DF-414A-980B-F4C5A2C66763}" destId="{187A4731-749F-4A98-8E05-AF1DA82A1145}" srcOrd="6" destOrd="0" presId="urn:microsoft.com/office/officeart/2008/layout/LinedList"/>
    <dgm:cxn modelId="{E41A5151-57DF-4DBA-8296-29289CF0AB44}" type="presParOf" srcId="{A3DE177D-D6DB-4F1C-BA6C-106A438E4C9A}" destId="{FF34F32F-05CE-41CA-8F2D-B7DF2D182472}" srcOrd="2" destOrd="0" presId="urn:microsoft.com/office/officeart/2008/layout/LinedList"/>
    <dgm:cxn modelId="{5102ED1C-B2DD-4D80-8C33-9B2B3E159857}" type="presParOf" srcId="{A3DE177D-D6DB-4F1C-BA6C-106A438E4C9A}" destId="{EA5A9A04-5C95-4308-B92A-A33B2550F7D7}" srcOrd="3" destOrd="0" presId="urn:microsoft.com/office/officeart/2008/layout/LinedList"/>
    <dgm:cxn modelId="{E7DA7FEF-D3F3-4338-987F-6177534C74FE}" type="presParOf" srcId="{EA5A9A04-5C95-4308-B92A-A33B2550F7D7}" destId="{1362EA58-C8AD-44DC-A855-594C8E89BCAE}" srcOrd="0" destOrd="0" presId="urn:microsoft.com/office/officeart/2008/layout/LinedList"/>
    <dgm:cxn modelId="{D1C210DB-2907-48AB-AA02-178BFC3A1363}" type="presParOf" srcId="{EA5A9A04-5C95-4308-B92A-A33B2550F7D7}" destId="{022076BA-6456-4DDC-98CC-05B9F45B6FD6}" srcOrd="1" destOrd="0" presId="urn:microsoft.com/office/officeart/2008/layout/LinedList"/>
    <dgm:cxn modelId="{8066C6C4-DD5E-4EF3-ABE9-8067CC23070C}" type="presParOf" srcId="{022076BA-6456-4DDC-98CC-05B9F45B6FD6}" destId="{55DE0CE8-A188-4A6D-9DFD-BE87CB67B818}" srcOrd="0" destOrd="0" presId="urn:microsoft.com/office/officeart/2008/layout/LinedList"/>
    <dgm:cxn modelId="{3BA62060-9964-470E-8453-ABD094CC0814}" type="presParOf" srcId="{022076BA-6456-4DDC-98CC-05B9F45B6FD6}" destId="{02BB8BBB-865F-4AFE-A6BD-6531191E89A9}" srcOrd="1" destOrd="0" presId="urn:microsoft.com/office/officeart/2008/layout/LinedList"/>
    <dgm:cxn modelId="{2ED35B59-C926-479A-AA53-2A0CB93A26FA}" type="presParOf" srcId="{02BB8BBB-865F-4AFE-A6BD-6531191E89A9}" destId="{5C751233-EC13-40BE-BFCF-BA771006604A}" srcOrd="0" destOrd="0" presId="urn:microsoft.com/office/officeart/2008/layout/LinedList"/>
    <dgm:cxn modelId="{992265E2-DE94-4CAC-922E-CA877760AE72}" type="presParOf" srcId="{02BB8BBB-865F-4AFE-A6BD-6531191E89A9}" destId="{0B49EC2F-802C-47AE-9FB6-59490AF220B6}" srcOrd="1" destOrd="0" presId="urn:microsoft.com/office/officeart/2008/layout/LinedList"/>
    <dgm:cxn modelId="{FC14CEAA-F5B0-40E7-92B6-E6B430911995}" type="presParOf" srcId="{02BB8BBB-865F-4AFE-A6BD-6531191E89A9}" destId="{B89AAEC8-DA34-4452-836F-07B0F22CAF05}" srcOrd="2" destOrd="0" presId="urn:microsoft.com/office/officeart/2008/layout/LinedList"/>
    <dgm:cxn modelId="{8A22C41B-3D92-4462-B208-A97D6DC98610}" type="presParOf" srcId="{022076BA-6456-4DDC-98CC-05B9F45B6FD6}" destId="{B2564574-97A7-4461-B4F0-7BC518D2AA13}" srcOrd="2" destOrd="0" presId="urn:microsoft.com/office/officeart/2008/layout/LinedList"/>
    <dgm:cxn modelId="{8AAFC9E8-4224-466E-BF6A-921F9B0F90C5}" type="presParOf" srcId="{022076BA-6456-4DDC-98CC-05B9F45B6FD6}" destId="{5D58A6D7-DA6C-41D5-9DBF-A845F9204DC2}" srcOrd="3" destOrd="0" presId="urn:microsoft.com/office/officeart/2008/layout/LinedList"/>
    <dgm:cxn modelId="{FEA12488-F395-4886-9614-9E07B8372FBF}" type="presParOf" srcId="{022076BA-6456-4DDC-98CC-05B9F45B6FD6}" destId="{487B4DAA-F11A-4842-AEC8-542AF0D0418C}" srcOrd="4" destOrd="0" presId="urn:microsoft.com/office/officeart/2008/layout/LinedList"/>
    <dgm:cxn modelId="{3185BBF1-87AB-4F86-A70C-E868E7604960}" type="presParOf" srcId="{487B4DAA-F11A-4842-AEC8-542AF0D0418C}" destId="{EA2DBAE2-5D96-420A-AD04-D17D6BEED490}" srcOrd="0" destOrd="0" presId="urn:microsoft.com/office/officeart/2008/layout/LinedList"/>
    <dgm:cxn modelId="{F6371430-FDCE-4F16-BF1B-0ADD2A703728}" type="presParOf" srcId="{487B4DAA-F11A-4842-AEC8-542AF0D0418C}" destId="{D71BB963-FD03-424E-A876-7D6165C6FF54}" srcOrd="1" destOrd="0" presId="urn:microsoft.com/office/officeart/2008/layout/LinedList"/>
    <dgm:cxn modelId="{F5BCBCAD-1382-4B34-B031-A0924107D914}" type="presParOf" srcId="{487B4DAA-F11A-4842-AEC8-542AF0D0418C}" destId="{033840CE-FE68-42B5-89AB-7EC84B68BF5E}" srcOrd="2" destOrd="0" presId="urn:microsoft.com/office/officeart/2008/layout/LinedList"/>
    <dgm:cxn modelId="{A091965A-41B5-4192-92E5-D6B490503D6C}" type="presParOf" srcId="{022076BA-6456-4DDC-98CC-05B9F45B6FD6}" destId="{78A56F71-FB64-48DE-8E1C-A736E8B77391}" srcOrd="5" destOrd="0" presId="urn:microsoft.com/office/officeart/2008/layout/LinedList"/>
    <dgm:cxn modelId="{BE7D4A1C-AD45-4F7C-83CF-3A2466DE6947}" type="presParOf" srcId="{022076BA-6456-4DDC-98CC-05B9F45B6FD6}" destId="{930A9A10-D89E-48DD-AF01-9F3AC9AD17D6}" srcOrd="6" destOrd="0" presId="urn:microsoft.com/office/officeart/2008/layout/LinedList"/>
    <dgm:cxn modelId="{CC140DE0-553B-494D-BD5F-F5A7D6F07FF4}" type="presParOf" srcId="{A3DE177D-D6DB-4F1C-BA6C-106A438E4C9A}" destId="{29FF087F-1E53-4DBC-BB8E-114039371348}" srcOrd="4" destOrd="0" presId="urn:microsoft.com/office/officeart/2008/layout/LinedList"/>
    <dgm:cxn modelId="{B7C7ABA4-103F-459E-9F55-FE2D8D09F72B}" type="presParOf" srcId="{A3DE177D-D6DB-4F1C-BA6C-106A438E4C9A}" destId="{A137D223-5694-48A8-B764-650C2B5D47C6}" srcOrd="5" destOrd="0" presId="urn:microsoft.com/office/officeart/2008/layout/LinedList"/>
    <dgm:cxn modelId="{2B148F06-A4F1-424D-B326-C0D981502ABA}" type="presParOf" srcId="{A137D223-5694-48A8-B764-650C2B5D47C6}" destId="{E4019E0C-EF4F-40DC-8B3F-88DCF0E69DCD}" srcOrd="0" destOrd="0" presId="urn:microsoft.com/office/officeart/2008/layout/LinedList"/>
    <dgm:cxn modelId="{7C2D19CC-E679-4A01-942B-9CA00CBE8594}" type="presParOf" srcId="{A137D223-5694-48A8-B764-650C2B5D47C6}" destId="{E0AF13AC-535B-4552-9292-EEB44142EC93}" srcOrd="1" destOrd="0" presId="urn:microsoft.com/office/officeart/2008/layout/LinedList"/>
    <dgm:cxn modelId="{374897BB-C8B1-4C80-B162-AD4CE2A15072}" type="presParOf" srcId="{E0AF13AC-535B-4552-9292-EEB44142EC93}" destId="{D7745E86-BD95-44EC-BFA9-00AFEDCD3054}" srcOrd="0" destOrd="0" presId="urn:microsoft.com/office/officeart/2008/layout/LinedList"/>
    <dgm:cxn modelId="{07F579DE-C518-4D81-B1C2-0730224A6A17}" type="presParOf" srcId="{E0AF13AC-535B-4552-9292-EEB44142EC93}" destId="{C950A982-E2D6-44EC-84EA-46C72E153952}" srcOrd="1" destOrd="0" presId="urn:microsoft.com/office/officeart/2008/layout/LinedList"/>
    <dgm:cxn modelId="{529473EA-B399-4754-A17B-6B3897D84C72}" type="presParOf" srcId="{C950A982-E2D6-44EC-84EA-46C72E153952}" destId="{E3A6BAE9-4D58-4239-B2F3-5751ED53149A}" srcOrd="0" destOrd="0" presId="urn:microsoft.com/office/officeart/2008/layout/LinedList"/>
    <dgm:cxn modelId="{DE14CEFC-B1AF-48B0-A9B8-3128A4AF14B3}" type="presParOf" srcId="{C950A982-E2D6-44EC-84EA-46C72E153952}" destId="{FB37C283-E376-47E1-BA22-FF339AF5B378}" srcOrd="1" destOrd="0" presId="urn:microsoft.com/office/officeart/2008/layout/LinedList"/>
    <dgm:cxn modelId="{18727409-CA20-4E6C-99B2-045CB2C54AC5}" type="presParOf" srcId="{C950A982-E2D6-44EC-84EA-46C72E153952}" destId="{E9134D82-ABF2-4288-A209-BBDF50288E0C}" srcOrd="2" destOrd="0" presId="urn:microsoft.com/office/officeart/2008/layout/LinedList"/>
    <dgm:cxn modelId="{5E03B5F4-038D-47C6-98EC-2BA13E7277B0}" type="presParOf" srcId="{E0AF13AC-535B-4552-9292-EEB44142EC93}" destId="{3AF5969D-9959-4786-815B-E59B27387E4E}" srcOrd="2" destOrd="0" presId="urn:microsoft.com/office/officeart/2008/layout/LinedList"/>
    <dgm:cxn modelId="{C7500CD9-FA85-425A-869B-7299E9739F88}" type="presParOf" srcId="{E0AF13AC-535B-4552-9292-EEB44142EC93}" destId="{CE498D59-3266-4706-AE6A-9C2A5F3259D4}" srcOrd="3" destOrd="0" presId="urn:microsoft.com/office/officeart/2008/layout/LinedList"/>
    <dgm:cxn modelId="{03B7C92A-0460-407C-AE85-A63E14B38C9A}" type="presParOf" srcId="{E0AF13AC-535B-4552-9292-EEB44142EC93}" destId="{9451205D-745B-4107-A1CC-4B3D8AB968A5}" srcOrd="4" destOrd="0" presId="urn:microsoft.com/office/officeart/2008/layout/LinedList"/>
    <dgm:cxn modelId="{4D2C8ECA-63E3-4E46-BEC2-D3C66994E93E}" type="presParOf" srcId="{9451205D-745B-4107-A1CC-4B3D8AB968A5}" destId="{09059F3E-9137-4B72-BBBE-6C1615E09538}" srcOrd="0" destOrd="0" presId="urn:microsoft.com/office/officeart/2008/layout/LinedList"/>
    <dgm:cxn modelId="{7F9F0AD6-4983-44A9-B242-5F4C5BBB8BFC}" type="presParOf" srcId="{9451205D-745B-4107-A1CC-4B3D8AB968A5}" destId="{599ABA13-BCB7-4681-841C-E428BDBF074F}" srcOrd="1" destOrd="0" presId="urn:microsoft.com/office/officeart/2008/layout/LinedList"/>
    <dgm:cxn modelId="{75656D32-F36C-4366-A33B-6F5E95FB234D}" type="presParOf" srcId="{9451205D-745B-4107-A1CC-4B3D8AB968A5}" destId="{7EF7D15A-6076-4E24-9727-3B2DE46BC706}" srcOrd="2" destOrd="0" presId="urn:microsoft.com/office/officeart/2008/layout/LinedList"/>
    <dgm:cxn modelId="{F329F586-F0B5-498A-B359-A98AB81C3EB9}" type="presParOf" srcId="{E0AF13AC-535B-4552-9292-EEB44142EC93}" destId="{1749FF7A-661E-439A-B410-0C07623E8C0A}" srcOrd="5" destOrd="0" presId="urn:microsoft.com/office/officeart/2008/layout/LinedList"/>
    <dgm:cxn modelId="{A9E8F4ED-F878-4C7A-B788-509328718A5D}" type="presParOf" srcId="{E0AF13AC-535B-4552-9292-EEB44142EC93}" destId="{41DB0AF1-8690-4DC0-B342-C4C63C888540}" srcOrd="6" destOrd="0" presId="urn:microsoft.com/office/officeart/2008/layout/LinedList"/>
    <dgm:cxn modelId="{960D2810-1112-4788-9A94-EA1BCA71E5A4}" type="presParOf" srcId="{A3DE177D-D6DB-4F1C-BA6C-106A438E4C9A}" destId="{0FE390CD-853A-4840-ABC5-3131F058F399}" srcOrd="6" destOrd="0" presId="urn:microsoft.com/office/officeart/2008/layout/LinedList"/>
    <dgm:cxn modelId="{A349108E-7342-4EE5-BBA8-109B409FB5F6}" type="presParOf" srcId="{A3DE177D-D6DB-4F1C-BA6C-106A438E4C9A}" destId="{2D870781-428F-4C0B-BFCE-C30BCC8E18B3}" srcOrd="7" destOrd="0" presId="urn:microsoft.com/office/officeart/2008/layout/LinedList"/>
    <dgm:cxn modelId="{B83E8724-731C-46D4-9328-5605431D98E3}" type="presParOf" srcId="{2D870781-428F-4C0B-BFCE-C30BCC8E18B3}" destId="{74F25FA7-B207-4B5E-8C0E-A26271FB3F4B}" srcOrd="0" destOrd="0" presId="urn:microsoft.com/office/officeart/2008/layout/LinedList"/>
    <dgm:cxn modelId="{E9C82B37-DBAE-4112-9BC2-3583DEB34C2D}" type="presParOf" srcId="{2D870781-428F-4C0B-BFCE-C30BCC8E18B3}" destId="{BAAFB493-68A5-4B7B-884E-7BFE3E4C2CD0}" srcOrd="1" destOrd="0" presId="urn:microsoft.com/office/officeart/2008/layout/LinedList"/>
    <dgm:cxn modelId="{0039A584-12C0-4407-B340-CEF40241381B}" type="presParOf" srcId="{BAAFB493-68A5-4B7B-884E-7BFE3E4C2CD0}" destId="{754E7C60-D409-4CAF-8EAD-46B5AC2659C3}" srcOrd="0" destOrd="0" presId="urn:microsoft.com/office/officeart/2008/layout/LinedList"/>
    <dgm:cxn modelId="{D19622A7-8CB2-44D0-B904-27906BD6FC96}" type="presParOf" srcId="{BAAFB493-68A5-4B7B-884E-7BFE3E4C2CD0}" destId="{9693CEAF-052F-4489-AB3E-9C83DC688A3C}" srcOrd="1" destOrd="0" presId="urn:microsoft.com/office/officeart/2008/layout/LinedList"/>
    <dgm:cxn modelId="{AEC3831D-FF9B-46F2-839D-55011D82D3A3}" type="presParOf" srcId="{9693CEAF-052F-4489-AB3E-9C83DC688A3C}" destId="{70F6E23D-4D39-4834-8DB9-8E58FDC7F87D}" srcOrd="0" destOrd="0" presId="urn:microsoft.com/office/officeart/2008/layout/LinedList"/>
    <dgm:cxn modelId="{F83D21A3-D3CA-481B-937F-FB992F83BB69}" type="presParOf" srcId="{9693CEAF-052F-4489-AB3E-9C83DC688A3C}" destId="{1AE61167-73D4-4E9B-84F2-882951A5E865}" srcOrd="1" destOrd="0" presId="urn:microsoft.com/office/officeart/2008/layout/LinedList"/>
    <dgm:cxn modelId="{FD18C2A9-2F2A-43A1-9649-306CBE7E3386}" type="presParOf" srcId="{9693CEAF-052F-4489-AB3E-9C83DC688A3C}" destId="{A8F9ABE6-ABB8-4595-AAB3-4171BEE7D4E4}" srcOrd="2" destOrd="0" presId="urn:microsoft.com/office/officeart/2008/layout/LinedList"/>
    <dgm:cxn modelId="{54D660A4-5C30-4822-8A76-D881BC121182}" type="presParOf" srcId="{BAAFB493-68A5-4B7B-884E-7BFE3E4C2CD0}" destId="{FECAA523-31C8-4DE9-885B-5EBFE3623B73}" srcOrd="2" destOrd="0" presId="urn:microsoft.com/office/officeart/2008/layout/LinedList"/>
    <dgm:cxn modelId="{6082FA07-B4D4-4B78-ACA3-FC46D0A7AF58}" type="presParOf" srcId="{BAAFB493-68A5-4B7B-884E-7BFE3E4C2CD0}" destId="{694E10BA-F8EE-458E-A8A5-2E3DFDEF3F0A}" srcOrd="3" destOrd="0" presId="urn:microsoft.com/office/officeart/2008/layout/LinedList"/>
    <dgm:cxn modelId="{30F1E656-6350-497E-8567-4E9C6FEBD9EE}" type="presParOf" srcId="{BAAFB493-68A5-4B7B-884E-7BFE3E4C2CD0}" destId="{26AEFC8A-71C1-4102-A5FA-89BBA708D2D6}" srcOrd="4" destOrd="0" presId="urn:microsoft.com/office/officeart/2008/layout/LinedList"/>
    <dgm:cxn modelId="{62B434A3-CB6B-404A-A493-09554434BCF0}" type="presParOf" srcId="{26AEFC8A-71C1-4102-A5FA-89BBA708D2D6}" destId="{D5D4DA87-5500-4C61-A89A-B088EE2072AE}" srcOrd="0" destOrd="0" presId="urn:microsoft.com/office/officeart/2008/layout/LinedList"/>
    <dgm:cxn modelId="{EECCDE21-8DF7-45E6-B729-4C5929707723}" type="presParOf" srcId="{26AEFC8A-71C1-4102-A5FA-89BBA708D2D6}" destId="{A725A05B-6181-4401-9ED7-9B919A59257A}" srcOrd="1" destOrd="0" presId="urn:microsoft.com/office/officeart/2008/layout/LinedList"/>
    <dgm:cxn modelId="{CBDFC907-0391-47DB-99EB-5BE48F15478F}" type="presParOf" srcId="{26AEFC8A-71C1-4102-A5FA-89BBA708D2D6}" destId="{2EDDBA17-77D8-4FDA-82F9-1C1342527F8F}" srcOrd="2" destOrd="0" presId="urn:microsoft.com/office/officeart/2008/layout/LinedList"/>
    <dgm:cxn modelId="{21018277-1CC3-4508-BBF8-19C7890A7FBE}" type="presParOf" srcId="{BAAFB493-68A5-4B7B-884E-7BFE3E4C2CD0}" destId="{D7FC2AD6-BD93-49BC-9952-409FD08C83E1}" srcOrd="5" destOrd="0" presId="urn:microsoft.com/office/officeart/2008/layout/LinedList"/>
    <dgm:cxn modelId="{8FCCFA72-F705-4816-8C43-C1086B7110C0}" type="presParOf" srcId="{BAAFB493-68A5-4B7B-884E-7BFE3E4C2CD0}" destId="{B4B5441A-5FBF-45E0-B521-7440AB76D161}" srcOrd="6" destOrd="0" presId="urn:microsoft.com/office/officeart/2008/layout/LinedList"/>
    <dgm:cxn modelId="{00620218-C63C-42FC-90B7-6F7168202217}" type="presParOf" srcId="{A3DE177D-D6DB-4F1C-BA6C-106A438E4C9A}" destId="{1F81114C-7CD3-4D46-A6D8-275E7701265A}" srcOrd="8" destOrd="0" presId="urn:microsoft.com/office/officeart/2008/layout/LinedList"/>
    <dgm:cxn modelId="{9A132239-752C-4E35-BA9E-D036D3D4CEBE}" type="presParOf" srcId="{A3DE177D-D6DB-4F1C-BA6C-106A438E4C9A}" destId="{08512341-12D0-4114-BABD-1FE3B8651ABD}" srcOrd="9" destOrd="0" presId="urn:microsoft.com/office/officeart/2008/layout/LinedList"/>
    <dgm:cxn modelId="{86E73F00-1B09-4636-8DDA-87D60E27A353}" type="presParOf" srcId="{08512341-12D0-4114-BABD-1FE3B8651ABD}" destId="{E1ADDA86-4AE4-4E9B-84E7-5FB8B22CCA2A}" srcOrd="0" destOrd="0" presId="urn:microsoft.com/office/officeart/2008/layout/LinedList"/>
    <dgm:cxn modelId="{80F9A3D1-43AF-40E9-A9C9-68C36F704B8A}" type="presParOf" srcId="{08512341-12D0-4114-BABD-1FE3B8651ABD}" destId="{DDBBE440-D934-4B21-A36F-67823E224926}" srcOrd="1" destOrd="0" presId="urn:microsoft.com/office/officeart/2008/layout/LinedList"/>
    <dgm:cxn modelId="{D33F5FED-8AFE-40E1-B714-9EAB28325912}" type="presParOf" srcId="{DDBBE440-D934-4B21-A36F-67823E224926}" destId="{9F4E75D1-D727-42EA-B016-B2FE4BB400F3}" srcOrd="0" destOrd="0" presId="urn:microsoft.com/office/officeart/2008/layout/LinedList"/>
    <dgm:cxn modelId="{5F1F35A3-DBA8-4003-9C45-56ACD644395D}" type="presParOf" srcId="{DDBBE440-D934-4B21-A36F-67823E224926}" destId="{DF36B0E3-72BF-4660-AC73-DFE3CFC0B26A}" srcOrd="1" destOrd="0" presId="urn:microsoft.com/office/officeart/2008/layout/LinedList"/>
    <dgm:cxn modelId="{0C4C6053-0CF7-4ABA-934A-54D0081FEBF5}" type="presParOf" srcId="{DF36B0E3-72BF-4660-AC73-DFE3CFC0B26A}" destId="{56346171-A7AA-4C15-91FB-DD19247D847C}" srcOrd="0" destOrd="0" presId="urn:microsoft.com/office/officeart/2008/layout/LinedList"/>
    <dgm:cxn modelId="{72190666-CED5-45D5-A6B9-F7A1BEA4E1B9}" type="presParOf" srcId="{DF36B0E3-72BF-4660-AC73-DFE3CFC0B26A}" destId="{0410DF7E-7B5D-4AFE-BB83-619A3CD01883}" srcOrd="1" destOrd="0" presId="urn:microsoft.com/office/officeart/2008/layout/LinedList"/>
    <dgm:cxn modelId="{E8669DCA-632C-42D7-99AD-742E73219733}" type="presParOf" srcId="{DF36B0E3-72BF-4660-AC73-DFE3CFC0B26A}" destId="{D2B1986A-0004-4F42-83FC-3985754AF871}" srcOrd="2" destOrd="0" presId="urn:microsoft.com/office/officeart/2008/layout/LinedList"/>
    <dgm:cxn modelId="{6B7D4407-1D70-4C84-9089-0A4D90785EE7}" type="presParOf" srcId="{DDBBE440-D934-4B21-A36F-67823E224926}" destId="{403956A6-ED48-4DAB-B481-C8E74AA8EE8F}" srcOrd="2" destOrd="0" presId="urn:microsoft.com/office/officeart/2008/layout/LinedList"/>
    <dgm:cxn modelId="{E931C0DF-E0F9-4F82-BCFA-EA93641040B9}" type="presParOf" srcId="{DDBBE440-D934-4B21-A36F-67823E224926}" destId="{F3DB4A0D-3D3B-430B-995C-0F399525D9FC}" srcOrd="3" destOrd="0" presId="urn:microsoft.com/office/officeart/2008/layout/LinedList"/>
    <dgm:cxn modelId="{3E9BA202-3514-4121-91FD-807B721AA3E5}" type="presParOf" srcId="{DDBBE440-D934-4B21-A36F-67823E224926}" destId="{0FB07C91-7935-4157-BB81-DA43FBC0C171}" srcOrd="4" destOrd="0" presId="urn:microsoft.com/office/officeart/2008/layout/LinedList"/>
    <dgm:cxn modelId="{7A687C0F-60C6-4EB4-86B3-7E01BED49430}" type="presParOf" srcId="{0FB07C91-7935-4157-BB81-DA43FBC0C171}" destId="{4BA9184D-7C73-4F8A-98AF-1CD752947C10}" srcOrd="0" destOrd="0" presId="urn:microsoft.com/office/officeart/2008/layout/LinedList"/>
    <dgm:cxn modelId="{05EA3CB1-D4E3-4B3D-9F99-E9014CF9BC25}" type="presParOf" srcId="{0FB07C91-7935-4157-BB81-DA43FBC0C171}" destId="{47F6DCB0-ED09-487D-A46F-3B06FC390220}" srcOrd="1" destOrd="0" presId="urn:microsoft.com/office/officeart/2008/layout/LinedList"/>
    <dgm:cxn modelId="{9D750EC8-8B8F-409C-9FED-6B5D6AE18EEF}" type="presParOf" srcId="{0FB07C91-7935-4157-BB81-DA43FBC0C171}" destId="{04A4939C-9D24-42F7-B975-85591E4E74D2}" srcOrd="2" destOrd="0" presId="urn:microsoft.com/office/officeart/2008/layout/LinedList"/>
    <dgm:cxn modelId="{B518C6DA-D1D7-47A6-A36B-5A4E0487D155}" type="presParOf" srcId="{DDBBE440-D934-4B21-A36F-67823E224926}" destId="{8FCDFAB5-3489-4704-977F-28C1F21C6BA3}" srcOrd="5" destOrd="0" presId="urn:microsoft.com/office/officeart/2008/layout/LinedList"/>
    <dgm:cxn modelId="{CA2DC1C9-E0F9-48E6-9CD8-E36D2AC32EE7}" type="presParOf" srcId="{DDBBE440-D934-4B21-A36F-67823E224926}" destId="{8D9199BF-C25B-4E54-9CD7-2C16A67B56E7}" srcOrd="6" destOrd="0" presId="urn:microsoft.com/office/officeart/2008/layout/LinedList"/>
    <dgm:cxn modelId="{63D18DAA-095A-4200-A2C6-92769D2056ED}" type="presParOf" srcId="{A3DE177D-D6DB-4F1C-BA6C-106A438E4C9A}" destId="{B3D04283-5C34-4026-BD27-B81E8BE9EC1A}" srcOrd="10" destOrd="0" presId="urn:microsoft.com/office/officeart/2008/layout/LinedList"/>
    <dgm:cxn modelId="{F9B1450D-E9E5-4AA4-B814-520DAF3A4EA4}" type="presParOf" srcId="{A3DE177D-D6DB-4F1C-BA6C-106A438E4C9A}" destId="{A1503832-61A0-464E-8E1F-6EC440917656}" srcOrd="11" destOrd="0" presId="urn:microsoft.com/office/officeart/2008/layout/LinedList"/>
    <dgm:cxn modelId="{211A7C71-CDC6-4EED-B301-03AA0E8F5408}" type="presParOf" srcId="{A1503832-61A0-464E-8E1F-6EC440917656}" destId="{EDB2040A-4343-44A7-9C21-89E5BAA696F7}" srcOrd="0" destOrd="0" presId="urn:microsoft.com/office/officeart/2008/layout/LinedList"/>
    <dgm:cxn modelId="{BABC8D85-C77E-451B-B3C2-EAF27BFC9058}" type="presParOf" srcId="{A1503832-61A0-464E-8E1F-6EC440917656}" destId="{301BEFD4-E301-4BD9-B567-B76A8A891F88}" srcOrd="1" destOrd="0" presId="urn:microsoft.com/office/officeart/2008/layout/LinedList"/>
    <dgm:cxn modelId="{730DD966-ABD5-4937-865D-276A48235366}" type="presParOf" srcId="{301BEFD4-E301-4BD9-B567-B76A8A891F88}" destId="{7AABC621-1D94-4CDE-AFB2-0396F6F2E6AB}" srcOrd="0" destOrd="0" presId="urn:microsoft.com/office/officeart/2008/layout/LinedList"/>
    <dgm:cxn modelId="{3C218A8B-6421-4330-9980-CAF3BCF07511}" type="presParOf" srcId="{301BEFD4-E301-4BD9-B567-B76A8A891F88}" destId="{76ECA817-F2FB-45AE-A80A-2BCC15E70389}" srcOrd="1" destOrd="0" presId="urn:microsoft.com/office/officeart/2008/layout/LinedList"/>
    <dgm:cxn modelId="{6986800F-CF0D-47D8-AC46-1D3A2935A7B6}" type="presParOf" srcId="{76ECA817-F2FB-45AE-A80A-2BCC15E70389}" destId="{FAA33662-C0CD-4DE6-A7F7-BBA5794C53F3}" srcOrd="0" destOrd="0" presId="urn:microsoft.com/office/officeart/2008/layout/LinedList"/>
    <dgm:cxn modelId="{64C93BB5-7276-4849-8B69-5191DC7A14C4}" type="presParOf" srcId="{76ECA817-F2FB-45AE-A80A-2BCC15E70389}" destId="{89A33C4A-8E9E-42AA-B00F-9ECA7E930E3C}" srcOrd="1" destOrd="0" presId="urn:microsoft.com/office/officeart/2008/layout/LinedList"/>
    <dgm:cxn modelId="{80B01EC9-1EDC-4F37-B5AE-7D9745ED0D3D}" type="presParOf" srcId="{76ECA817-F2FB-45AE-A80A-2BCC15E70389}" destId="{756F99E5-623E-4E12-B952-99970C08E71D}" srcOrd="2" destOrd="0" presId="urn:microsoft.com/office/officeart/2008/layout/LinedList"/>
    <dgm:cxn modelId="{3F4B4087-4589-4BFD-A5A6-BDD433010894}" type="presParOf" srcId="{301BEFD4-E301-4BD9-B567-B76A8A891F88}" destId="{DEFC6D6A-4E70-426D-840E-2F2735BA2C30}" srcOrd="2" destOrd="0" presId="urn:microsoft.com/office/officeart/2008/layout/LinedList"/>
    <dgm:cxn modelId="{5279C2DD-BB13-4FA1-B025-9D933EDCC761}" type="presParOf" srcId="{301BEFD4-E301-4BD9-B567-B76A8A891F88}" destId="{D5F49461-3B3F-4E22-B581-CA0B7481B03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948BE-F12F-4F61-874F-6D280F09DA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7359FB-C3AB-4DF3-AC6C-EF29894ED7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Positivist Philosophy</a:t>
          </a:r>
          <a:endParaRPr lang="en-US" dirty="0"/>
        </a:p>
      </dgm:t>
    </dgm:pt>
    <dgm:pt modelId="{F1256FDA-B5A3-4C37-A38C-154CA1B7D2B0}" type="parTrans" cxnId="{C22E50DF-9851-44E0-949D-DC5F49B70716}">
      <dgm:prSet/>
      <dgm:spPr/>
      <dgm:t>
        <a:bodyPr/>
        <a:lstStyle/>
        <a:p>
          <a:endParaRPr lang="en-US"/>
        </a:p>
      </dgm:t>
    </dgm:pt>
    <dgm:pt modelId="{727DAF00-C0BC-471C-9946-705E8F550F3E}" type="sibTrans" cxnId="{C22E50DF-9851-44E0-949D-DC5F49B70716}">
      <dgm:prSet/>
      <dgm:spPr/>
      <dgm:t>
        <a:bodyPr/>
        <a:lstStyle/>
        <a:p>
          <a:endParaRPr lang="en-US"/>
        </a:p>
      </dgm:t>
    </dgm:pt>
    <dgm:pt modelId="{5B1CECEE-8D53-4DC3-A2CF-09CA84A26B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Since the focus of the study is on </a:t>
          </a:r>
          <a:r>
            <a:rPr lang="en-US" i="1"/>
            <a:t>objective measurement (measurable parameters)rather than subjective interpretation of personal beliefs, emotions(due to limited scope of this study)</a:t>
          </a:r>
          <a:r>
            <a:rPr lang="en-US"/>
            <a:t>			</a:t>
          </a:r>
          <a:endParaRPr lang="en-US" dirty="0"/>
        </a:p>
      </dgm:t>
    </dgm:pt>
    <dgm:pt modelId="{92711969-9218-4471-899D-B1237160A0F3}" type="parTrans" cxnId="{5041F0F9-9238-4F88-B920-0F00847C176F}">
      <dgm:prSet/>
      <dgm:spPr/>
      <dgm:t>
        <a:bodyPr/>
        <a:lstStyle/>
        <a:p>
          <a:endParaRPr lang="en-US"/>
        </a:p>
      </dgm:t>
    </dgm:pt>
    <dgm:pt modelId="{ACC0473B-FF2D-4CDB-ACB2-EF891A65A076}" type="sibTrans" cxnId="{5041F0F9-9238-4F88-B920-0F00847C176F}">
      <dgm:prSet/>
      <dgm:spPr/>
      <dgm:t>
        <a:bodyPr/>
        <a:lstStyle/>
        <a:p>
          <a:endParaRPr lang="en-US"/>
        </a:p>
      </dgm:t>
    </dgm:pt>
    <dgm:pt modelId="{8A503F3B-8BE2-4DD1-AFEF-6DEFE6630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Deductive Approach</a:t>
          </a:r>
          <a:endParaRPr lang="en-US" dirty="0"/>
        </a:p>
      </dgm:t>
    </dgm:pt>
    <dgm:pt modelId="{749CADA3-4A80-466E-BE7D-BA3489865CB4}" type="parTrans" cxnId="{8F0FB147-2D0C-43BC-BDAC-A658C231A6CD}">
      <dgm:prSet/>
      <dgm:spPr/>
      <dgm:t>
        <a:bodyPr/>
        <a:lstStyle/>
        <a:p>
          <a:endParaRPr lang="en-US"/>
        </a:p>
      </dgm:t>
    </dgm:pt>
    <dgm:pt modelId="{EBE80F08-74CA-4866-843E-5029F10703D8}" type="sibTrans" cxnId="{8F0FB147-2D0C-43BC-BDAC-A658C231A6CD}">
      <dgm:prSet/>
      <dgm:spPr/>
      <dgm:t>
        <a:bodyPr/>
        <a:lstStyle/>
        <a:p>
          <a:endParaRPr lang="en-US"/>
        </a:p>
      </dgm:t>
    </dgm:pt>
    <dgm:pt modelId="{0AA8AEEE-68D4-4F67-95EA-338B8DC9BE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Existing theories (as explained by </a:t>
          </a:r>
          <a:r>
            <a:rPr lang="en-US"/>
            <a:t>Vaswani et al., 2017 </a:t>
          </a:r>
          <a:r>
            <a:rPr lang="en-US" i="1"/>
            <a:t>transformers-based architecture has higher efficiency than traditional models )are tested through systematic observation and analysis. </a:t>
          </a:r>
          <a:endParaRPr lang="en-US" dirty="0"/>
        </a:p>
      </dgm:t>
    </dgm:pt>
    <dgm:pt modelId="{4C348188-266C-4F2F-9E31-A867536967E4}" type="parTrans" cxnId="{C5056936-0547-415E-BC91-DE595FED2F2A}">
      <dgm:prSet/>
      <dgm:spPr/>
      <dgm:t>
        <a:bodyPr/>
        <a:lstStyle/>
        <a:p>
          <a:endParaRPr lang="en-US"/>
        </a:p>
      </dgm:t>
    </dgm:pt>
    <dgm:pt modelId="{13E97FD2-16AB-418F-BDB7-FF2B1EB6E930}" type="sibTrans" cxnId="{C5056936-0547-415E-BC91-DE595FED2F2A}">
      <dgm:prSet/>
      <dgm:spPr/>
      <dgm:t>
        <a:bodyPr/>
        <a:lstStyle/>
        <a:p>
          <a:endParaRPr lang="en-US"/>
        </a:p>
      </dgm:t>
    </dgm:pt>
    <dgm:pt modelId="{0A17CE6D-B776-4167-9B98-871489684C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Quantitative Method</a:t>
          </a:r>
          <a:endParaRPr lang="en-US" dirty="0"/>
        </a:p>
      </dgm:t>
    </dgm:pt>
    <dgm:pt modelId="{E6D0AA64-C97F-4499-8D8C-DA1B6DE902D7}" type="parTrans" cxnId="{2C2C0BEF-96DB-4E2A-8E99-5AB1C5C03BE6}">
      <dgm:prSet/>
      <dgm:spPr/>
      <dgm:t>
        <a:bodyPr/>
        <a:lstStyle/>
        <a:p>
          <a:endParaRPr lang="en-US"/>
        </a:p>
      </dgm:t>
    </dgm:pt>
    <dgm:pt modelId="{13BA588D-D937-439F-AFC8-B649B6728DF1}" type="sibTrans" cxnId="{2C2C0BEF-96DB-4E2A-8E99-5AB1C5C03BE6}">
      <dgm:prSet/>
      <dgm:spPr/>
      <dgm:t>
        <a:bodyPr/>
        <a:lstStyle/>
        <a:p>
          <a:endParaRPr lang="en-US"/>
        </a:p>
      </dgm:t>
    </dgm:pt>
    <dgm:pt modelId="{19F37424-C27A-4F8F-B7A2-A1CBFB95D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Focusses </a:t>
          </a:r>
          <a:r>
            <a:rPr lang="en-US" i="1"/>
            <a:t>exclusively on numerical comparisons and statistical analysis and does not incorporate qualitative methods such as interviews, surveys or subjective analysis because of limited scope of the study</a:t>
          </a:r>
          <a:endParaRPr lang="en-US" dirty="0"/>
        </a:p>
      </dgm:t>
    </dgm:pt>
    <dgm:pt modelId="{E7C77805-FD45-4F9C-B4B2-6C3C8C8AF611}" type="parTrans" cxnId="{BFB32FEF-027A-4BC2-9022-0288B9533A29}">
      <dgm:prSet/>
      <dgm:spPr/>
      <dgm:t>
        <a:bodyPr/>
        <a:lstStyle/>
        <a:p>
          <a:endParaRPr lang="en-US"/>
        </a:p>
      </dgm:t>
    </dgm:pt>
    <dgm:pt modelId="{288C61CD-59D2-4F99-A04E-B32FA45F97F6}" type="sibTrans" cxnId="{BFB32FEF-027A-4BC2-9022-0288B9533A29}">
      <dgm:prSet/>
      <dgm:spPr/>
      <dgm:t>
        <a:bodyPr/>
        <a:lstStyle/>
        <a:p>
          <a:endParaRPr lang="en-US"/>
        </a:p>
      </dgm:t>
    </dgm:pt>
    <dgm:pt modelId="{33FA1165-05B3-4AD9-801F-3FDABD60E8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 sectional Design</a:t>
          </a:r>
          <a:endParaRPr lang="en-US" dirty="0"/>
        </a:p>
      </dgm:t>
    </dgm:pt>
    <dgm:pt modelId="{712B7D1B-F6D7-4088-A860-E7560162A4B3}" type="parTrans" cxnId="{8B4E4B8C-8E68-4D72-A691-2FEE8C01FB99}">
      <dgm:prSet/>
      <dgm:spPr/>
      <dgm:t>
        <a:bodyPr/>
        <a:lstStyle/>
        <a:p>
          <a:endParaRPr lang="en-US"/>
        </a:p>
      </dgm:t>
    </dgm:pt>
    <dgm:pt modelId="{90BC6C87-BE9E-4954-A237-559BACACF721}" type="sibTrans" cxnId="{8B4E4B8C-8E68-4D72-A691-2FEE8C01FB99}">
      <dgm:prSet/>
      <dgm:spPr/>
      <dgm:t>
        <a:bodyPr/>
        <a:lstStyle/>
        <a:p>
          <a:endParaRPr lang="en-US"/>
        </a:p>
      </dgm:t>
    </dgm:pt>
    <dgm:pt modelId="{5EF9AA35-279F-4ED5-B64F-A44E08417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dirty="0"/>
        </a:p>
      </dgm:t>
    </dgm:pt>
    <dgm:pt modelId="{DAA873C1-DA97-4A00-8380-C2219B71602B}" type="parTrans" cxnId="{9CC00C66-B961-4848-8658-338F284135E9}">
      <dgm:prSet/>
      <dgm:spPr/>
      <dgm:t>
        <a:bodyPr/>
        <a:lstStyle/>
        <a:p>
          <a:endParaRPr lang="en-US"/>
        </a:p>
      </dgm:t>
    </dgm:pt>
    <dgm:pt modelId="{69659BA2-D4D2-46CE-8702-D0F07795B5F1}" type="sibTrans" cxnId="{9CC00C66-B961-4848-8658-338F284135E9}">
      <dgm:prSet/>
      <dgm:spPr/>
      <dgm:t>
        <a:bodyPr/>
        <a:lstStyle/>
        <a:p>
          <a:endParaRPr lang="en-US"/>
        </a:p>
      </dgm:t>
    </dgm:pt>
    <dgm:pt modelId="{1029C021-E9C7-4B40-8CA7-63489474F9FF}" type="pres">
      <dgm:prSet presAssocID="{309948BE-F12F-4F61-874F-6D280F09DA98}" presName="root" presStyleCnt="0">
        <dgm:presLayoutVars>
          <dgm:dir/>
          <dgm:resizeHandles val="exact"/>
        </dgm:presLayoutVars>
      </dgm:prSet>
      <dgm:spPr/>
    </dgm:pt>
    <dgm:pt modelId="{54BEE76B-7182-46AE-91BF-47AB7146FD4B}" type="pres">
      <dgm:prSet presAssocID="{127359FB-C3AB-4DF3-AC6C-EF29894ED72F}" presName="compNode" presStyleCnt="0"/>
      <dgm:spPr/>
    </dgm:pt>
    <dgm:pt modelId="{4D7EFAA5-8D46-47A0-B576-545DFE3C7404}" type="pres">
      <dgm:prSet presAssocID="{127359FB-C3AB-4DF3-AC6C-EF29894ED72F}" presName="bgRect" presStyleLbl="bgShp" presStyleIdx="0" presStyleCnt="4"/>
      <dgm:spPr/>
    </dgm:pt>
    <dgm:pt modelId="{832195BF-75B5-4A15-9871-544E13B3CA38}" type="pres">
      <dgm:prSet presAssocID="{127359FB-C3AB-4DF3-AC6C-EF29894ED7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1A9861-E234-4481-80D3-91AF13918659}" type="pres">
      <dgm:prSet presAssocID="{127359FB-C3AB-4DF3-AC6C-EF29894ED72F}" presName="spaceRect" presStyleCnt="0"/>
      <dgm:spPr/>
    </dgm:pt>
    <dgm:pt modelId="{4034F874-D13C-4A02-B36E-C611A85169F8}" type="pres">
      <dgm:prSet presAssocID="{127359FB-C3AB-4DF3-AC6C-EF29894ED72F}" presName="parTx" presStyleLbl="revTx" presStyleIdx="0" presStyleCnt="8">
        <dgm:presLayoutVars>
          <dgm:chMax val="0"/>
          <dgm:chPref val="0"/>
        </dgm:presLayoutVars>
      </dgm:prSet>
      <dgm:spPr/>
    </dgm:pt>
    <dgm:pt modelId="{4D2681D1-7B69-4741-845A-F07A4FF29082}" type="pres">
      <dgm:prSet presAssocID="{127359FB-C3AB-4DF3-AC6C-EF29894ED72F}" presName="desTx" presStyleLbl="revTx" presStyleIdx="1" presStyleCnt="8">
        <dgm:presLayoutVars/>
      </dgm:prSet>
      <dgm:spPr/>
    </dgm:pt>
    <dgm:pt modelId="{22DF27A2-E427-4F6C-BBE3-E7E9B01A789C}" type="pres">
      <dgm:prSet presAssocID="{727DAF00-C0BC-471C-9946-705E8F550F3E}" presName="sibTrans" presStyleCnt="0"/>
      <dgm:spPr/>
    </dgm:pt>
    <dgm:pt modelId="{AFDFCBAC-A4CE-43BA-B1DD-A1D68D86CEB0}" type="pres">
      <dgm:prSet presAssocID="{8A503F3B-8BE2-4DD1-AFEF-6DEFE6630F14}" presName="compNode" presStyleCnt="0"/>
      <dgm:spPr/>
    </dgm:pt>
    <dgm:pt modelId="{C93F6D2F-B9D0-4BFF-B988-12808951D6B2}" type="pres">
      <dgm:prSet presAssocID="{8A503F3B-8BE2-4DD1-AFEF-6DEFE6630F14}" presName="bgRect" presStyleLbl="bgShp" presStyleIdx="1" presStyleCnt="4"/>
      <dgm:spPr/>
    </dgm:pt>
    <dgm:pt modelId="{DB82303C-CD2C-4C93-89D8-3493F0A23716}" type="pres">
      <dgm:prSet presAssocID="{8A503F3B-8BE2-4DD1-AFEF-6DEFE6630F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6E2B85C-DCEE-4139-A93A-CB75E23A16A2}" type="pres">
      <dgm:prSet presAssocID="{8A503F3B-8BE2-4DD1-AFEF-6DEFE6630F14}" presName="spaceRect" presStyleCnt="0"/>
      <dgm:spPr/>
    </dgm:pt>
    <dgm:pt modelId="{0AE5AB0E-F88F-4D1B-96C7-6092783D479A}" type="pres">
      <dgm:prSet presAssocID="{8A503F3B-8BE2-4DD1-AFEF-6DEFE6630F14}" presName="parTx" presStyleLbl="revTx" presStyleIdx="2" presStyleCnt="8">
        <dgm:presLayoutVars>
          <dgm:chMax val="0"/>
          <dgm:chPref val="0"/>
        </dgm:presLayoutVars>
      </dgm:prSet>
      <dgm:spPr/>
    </dgm:pt>
    <dgm:pt modelId="{158546FF-68FB-4EFD-AB7D-FEAB3A742ABE}" type="pres">
      <dgm:prSet presAssocID="{8A503F3B-8BE2-4DD1-AFEF-6DEFE6630F14}" presName="desTx" presStyleLbl="revTx" presStyleIdx="3" presStyleCnt="8">
        <dgm:presLayoutVars/>
      </dgm:prSet>
      <dgm:spPr/>
    </dgm:pt>
    <dgm:pt modelId="{8DB6455A-F009-42E2-BF48-84AB7508727E}" type="pres">
      <dgm:prSet presAssocID="{EBE80F08-74CA-4866-843E-5029F10703D8}" presName="sibTrans" presStyleCnt="0"/>
      <dgm:spPr/>
    </dgm:pt>
    <dgm:pt modelId="{89547006-43FA-496D-B994-B89819AC1B35}" type="pres">
      <dgm:prSet presAssocID="{0A17CE6D-B776-4167-9B98-871489684C4D}" presName="compNode" presStyleCnt="0"/>
      <dgm:spPr/>
    </dgm:pt>
    <dgm:pt modelId="{F4C32FFF-4BB9-428D-AF19-8C41948D7974}" type="pres">
      <dgm:prSet presAssocID="{0A17CE6D-B776-4167-9B98-871489684C4D}" presName="bgRect" presStyleLbl="bgShp" presStyleIdx="2" presStyleCnt="4"/>
      <dgm:spPr/>
    </dgm:pt>
    <dgm:pt modelId="{AA31A5A2-881D-4A9F-B96B-3D1971235A62}" type="pres">
      <dgm:prSet presAssocID="{0A17CE6D-B776-4167-9B98-871489684C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F56DBDB-E1EF-4D06-853F-B620EF5E2B09}" type="pres">
      <dgm:prSet presAssocID="{0A17CE6D-B776-4167-9B98-871489684C4D}" presName="spaceRect" presStyleCnt="0"/>
      <dgm:spPr/>
    </dgm:pt>
    <dgm:pt modelId="{FFB78C00-5646-4D9B-9182-C0BE58926BA2}" type="pres">
      <dgm:prSet presAssocID="{0A17CE6D-B776-4167-9B98-871489684C4D}" presName="parTx" presStyleLbl="revTx" presStyleIdx="4" presStyleCnt="8">
        <dgm:presLayoutVars>
          <dgm:chMax val="0"/>
          <dgm:chPref val="0"/>
        </dgm:presLayoutVars>
      </dgm:prSet>
      <dgm:spPr/>
    </dgm:pt>
    <dgm:pt modelId="{C73CB712-1495-45E1-B2BC-66756F6A4040}" type="pres">
      <dgm:prSet presAssocID="{0A17CE6D-B776-4167-9B98-871489684C4D}" presName="desTx" presStyleLbl="revTx" presStyleIdx="5" presStyleCnt="8">
        <dgm:presLayoutVars/>
      </dgm:prSet>
      <dgm:spPr/>
    </dgm:pt>
    <dgm:pt modelId="{EAC75BFF-327A-4B9E-8807-350A00AE6F2D}" type="pres">
      <dgm:prSet presAssocID="{13BA588D-D937-439F-AFC8-B649B6728DF1}" presName="sibTrans" presStyleCnt="0"/>
      <dgm:spPr/>
    </dgm:pt>
    <dgm:pt modelId="{A0CE8A54-66A9-4D72-8242-97892EB5B35B}" type="pres">
      <dgm:prSet presAssocID="{33FA1165-05B3-4AD9-801F-3FDABD60E8EA}" presName="compNode" presStyleCnt="0"/>
      <dgm:spPr/>
    </dgm:pt>
    <dgm:pt modelId="{B8B6FB9C-29BA-4FE9-B9D8-639A444473AC}" type="pres">
      <dgm:prSet presAssocID="{33FA1165-05B3-4AD9-801F-3FDABD60E8EA}" presName="bgRect" presStyleLbl="bgShp" presStyleIdx="3" presStyleCnt="4"/>
      <dgm:spPr/>
    </dgm:pt>
    <dgm:pt modelId="{A0F223E7-25B6-423A-8BE5-20315A5D4956}" type="pres">
      <dgm:prSet presAssocID="{33FA1165-05B3-4AD9-801F-3FDABD60E8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E64317B-D014-4144-8071-AC32261F80EC}" type="pres">
      <dgm:prSet presAssocID="{33FA1165-05B3-4AD9-801F-3FDABD60E8EA}" presName="spaceRect" presStyleCnt="0"/>
      <dgm:spPr/>
    </dgm:pt>
    <dgm:pt modelId="{E484683B-4517-409D-B136-2EAE6D31551D}" type="pres">
      <dgm:prSet presAssocID="{33FA1165-05B3-4AD9-801F-3FDABD60E8EA}" presName="parTx" presStyleLbl="revTx" presStyleIdx="6" presStyleCnt="8">
        <dgm:presLayoutVars>
          <dgm:chMax val="0"/>
          <dgm:chPref val="0"/>
        </dgm:presLayoutVars>
      </dgm:prSet>
      <dgm:spPr/>
    </dgm:pt>
    <dgm:pt modelId="{ECA5DD64-6652-4498-8091-0E30005C295E}" type="pres">
      <dgm:prSet presAssocID="{33FA1165-05B3-4AD9-801F-3FDABD60E8EA}" presName="desTx" presStyleLbl="revTx" presStyleIdx="7" presStyleCnt="8">
        <dgm:presLayoutVars/>
      </dgm:prSet>
      <dgm:spPr/>
    </dgm:pt>
  </dgm:ptLst>
  <dgm:cxnLst>
    <dgm:cxn modelId="{F300BD10-526F-4583-B076-7E3FF5FDD88C}" type="presOf" srcId="{127359FB-C3AB-4DF3-AC6C-EF29894ED72F}" destId="{4034F874-D13C-4A02-B36E-C611A85169F8}" srcOrd="0" destOrd="0" presId="urn:microsoft.com/office/officeart/2018/2/layout/IconVerticalSolidList"/>
    <dgm:cxn modelId="{6653391E-A580-4542-ADBC-7597879A8860}" type="presOf" srcId="{33FA1165-05B3-4AD9-801F-3FDABD60E8EA}" destId="{E484683B-4517-409D-B136-2EAE6D31551D}" srcOrd="0" destOrd="0" presId="urn:microsoft.com/office/officeart/2018/2/layout/IconVerticalSolidList"/>
    <dgm:cxn modelId="{C5056936-0547-415E-BC91-DE595FED2F2A}" srcId="{8A503F3B-8BE2-4DD1-AFEF-6DEFE6630F14}" destId="{0AA8AEEE-68D4-4F67-95EA-338B8DC9BE2F}" srcOrd="0" destOrd="0" parTransId="{4C348188-266C-4F2F-9E31-A867536967E4}" sibTransId="{13E97FD2-16AB-418F-BDB7-FF2B1EB6E930}"/>
    <dgm:cxn modelId="{2F6CFC64-2759-4499-AD7F-BC37E4B9EA32}" type="presOf" srcId="{8A503F3B-8BE2-4DD1-AFEF-6DEFE6630F14}" destId="{0AE5AB0E-F88F-4D1B-96C7-6092783D479A}" srcOrd="0" destOrd="0" presId="urn:microsoft.com/office/officeart/2018/2/layout/IconVerticalSolidList"/>
    <dgm:cxn modelId="{9CC00C66-B961-4848-8658-338F284135E9}" srcId="{33FA1165-05B3-4AD9-801F-3FDABD60E8EA}" destId="{5EF9AA35-279F-4ED5-B64F-A44E08417B64}" srcOrd="0" destOrd="0" parTransId="{DAA873C1-DA97-4A00-8380-C2219B71602B}" sibTransId="{69659BA2-D4D2-46CE-8702-D0F07795B5F1}"/>
    <dgm:cxn modelId="{8F0FB147-2D0C-43BC-BDAC-A658C231A6CD}" srcId="{309948BE-F12F-4F61-874F-6D280F09DA98}" destId="{8A503F3B-8BE2-4DD1-AFEF-6DEFE6630F14}" srcOrd="1" destOrd="0" parTransId="{749CADA3-4A80-466E-BE7D-BA3489865CB4}" sibTransId="{EBE80F08-74CA-4866-843E-5029F10703D8}"/>
    <dgm:cxn modelId="{8B4E4B8C-8E68-4D72-A691-2FEE8C01FB99}" srcId="{309948BE-F12F-4F61-874F-6D280F09DA98}" destId="{33FA1165-05B3-4AD9-801F-3FDABD60E8EA}" srcOrd="3" destOrd="0" parTransId="{712B7D1B-F6D7-4088-A860-E7560162A4B3}" sibTransId="{90BC6C87-BE9E-4954-A237-559BACACF721}"/>
    <dgm:cxn modelId="{459ACCB0-DF84-44DB-9658-D50DAA5667D9}" type="presOf" srcId="{0AA8AEEE-68D4-4F67-95EA-338B8DC9BE2F}" destId="{158546FF-68FB-4EFD-AB7D-FEAB3A742ABE}" srcOrd="0" destOrd="0" presId="urn:microsoft.com/office/officeart/2018/2/layout/IconVerticalSolidList"/>
    <dgm:cxn modelId="{95E696BC-9219-4B06-9DFD-40C594034329}" type="presOf" srcId="{0A17CE6D-B776-4167-9B98-871489684C4D}" destId="{FFB78C00-5646-4D9B-9182-C0BE58926BA2}" srcOrd="0" destOrd="0" presId="urn:microsoft.com/office/officeart/2018/2/layout/IconVerticalSolidList"/>
    <dgm:cxn modelId="{1FC239BF-C4A1-4A66-B6EF-4A43CC65C5B8}" type="presOf" srcId="{19F37424-C27A-4F8F-B7A2-A1CBFB95DF36}" destId="{C73CB712-1495-45E1-B2BC-66756F6A4040}" srcOrd="0" destOrd="0" presId="urn:microsoft.com/office/officeart/2018/2/layout/IconVerticalSolidList"/>
    <dgm:cxn modelId="{C22E50DF-9851-44E0-949D-DC5F49B70716}" srcId="{309948BE-F12F-4F61-874F-6D280F09DA98}" destId="{127359FB-C3AB-4DF3-AC6C-EF29894ED72F}" srcOrd="0" destOrd="0" parTransId="{F1256FDA-B5A3-4C37-A38C-154CA1B7D2B0}" sibTransId="{727DAF00-C0BC-471C-9946-705E8F550F3E}"/>
    <dgm:cxn modelId="{C40ED7E5-1C83-440E-9186-9CB86D31C7AE}" type="presOf" srcId="{5B1CECEE-8D53-4DC3-A2CF-09CA84A26B83}" destId="{4D2681D1-7B69-4741-845A-F07A4FF29082}" srcOrd="0" destOrd="0" presId="urn:microsoft.com/office/officeart/2018/2/layout/IconVerticalSolidList"/>
    <dgm:cxn modelId="{024691E8-14D0-48FB-A280-C5FDD34FB71E}" type="presOf" srcId="{309948BE-F12F-4F61-874F-6D280F09DA98}" destId="{1029C021-E9C7-4B40-8CA7-63489474F9FF}" srcOrd="0" destOrd="0" presId="urn:microsoft.com/office/officeart/2018/2/layout/IconVerticalSolidList"/>
    <dgm:cxn modelId="{2C2C0BEF-96DB-4E2A-8E99-5AB1C5C03BE6}" srcId="{309948BE-F12F-4F61-874F-6D280F09DA98}" destId="{0A17CE6D-B776-4167-9B98-871489684C4D}" srcOrd="2" destOrd="0" parTransId="{E6D0AA64-C97F-4499-8D8C-DA1B6DE902D7}" sibTransId="{13BA588D-D937-439F-AFC8-B649B6728DF1}"/>
    <dgm:cxn modelId="{BFB32FEF-027A-4BC2-9022-0288B9533A29}" srcId="{0A17CE6D-B776-4167-9B98-871489684C4D}" destId="{19F37424-C27A-4F8F-B7A2-A1CBFB95DF36}" srcOrd="0" destOrd="0" parTransId="{E7C77805-FD45-4F9C-B4B2-6C3C8C8AF611}" sibTransId="{288C61CD-59D2-4F99-A04E-B32FA45F97F6}"/>
    <dgm:cxn modelId="{5041F0F9-9238-4F88-B920-0F00847C176F}" srcId="{127359FB-C3AB-4DF3-AC6C-EF29894ED72F}" destId="{5B1CECEE-8D53-4DC3-A2CF-09CA84A26B83}" srcOrd="0" destOrd="0" parTransId="{92711969-9218-4471-899D-B1237160A0F3}" sibTransId="{ACC0473B-FF2D-4CDB-ACB2-EF891A65A076}"/>
    <dgm:cxn modelId="{3F5AB3FB-7253-4D9B-A376-198A76885753}" type="presOf" srcId="{5EF9AA35-279F-4ED5-B64F-A44E08417B64}" destId="{ECA5DD64-6652-4498-8091-0E30005C295E}" srcOrd="0" destOrd="0" presId="urn:microsoft.com/office/officeart/2018/2/layout/IconVerticalSolidList"/>
    <dgm:cxn modelId="{006CCBA6-D9BA-4CB8-86F7-C0742141900C}" type="presParOf" srcId="{1029C021-E9C7-4B40-8CA7-63489474F9FF}" destId="{54BEE76B-7182-46AE-91BF-47AB7146FD4B}" srcOrd="0" destOrd="0" presId="urn:microsoft.com/office/officeart/2018/2/layout/IconVerticalSolidList"/>
    <dgm:cxn modelId="{B5D3EF4E-C896-4498-943F-5A1C04418FDA}" type="presParOf" srcId="{54BEE76B-7182-46AE-91BF-47AB7146FD4B}" destId="{4D7EFAA5-8D46-47A0-B576-545DFE3C7404}" srcOrd="0" destOrd="0" presId="urn:microsoft.com/office/officeart/2018/2/layout/IconVerticalSolidList"/>
    <dgm:cxn modelId="{E51375BE-8651-4687-BEB5-82C30326C44A}" type="presParOf" srcId="{54BEE76B-7182-46AE-91BF-47AB7146FD4B}" destId="{832195BF-75B5-4A15-9871-544E13B3CA38}" srcOrd="1" destOrd="0" presId="urn:microsoft.com/office/officeart/2018/2/layout/IconVerticalSolidList"/>
    <dgm:cxn modelId="{FFC4A411-1DF3-41AD-B065-7EB33E221C5D}" type="presParOf" srcId="{54BEE76B-7182-46AE-91BF-47AB7146FD4B}" destId="{401A9861-E234-4481-80D3-91AF13918659}" srcOrd="2" destOrd="0" presId="urn:microsoft.com/office/officeart/2018/2/layout/IconVerticalSolidList"/>
    <dgm:cxn modelId="{5386CD9A-784E-4FF4-AFB7-6AE21B262617}" type="presParOf" srcId="{54BEE76B-7182-46AE-91BF-47AB7146FD4B}" destId="{4034F874-D13C-4A02-B36E-C611A85169F8}" srcOrd="3" destOrd="0" presId="urn:microsoft.com/office/officeart/2018/2/layout/IconVerticalSolidList"/>
    <dgm:cxn modelId="{D52CB581-E6EF-42A8-A36C-9537FF692737}" type="presParOf" srcId="{54BEE76B-7182-46AE-91BF-47AB7146FD4B}" destId="{4D2681D1-7B69-4741-845A-F07A4FF29082}" srcOrd="4" destOrd="0" presId="urn:microsoft.com/office/officeart/2018/2/layout/IconVerticalSolidList"/>
    <dgm:cxn modelId="{FABC42C1-5F54-4AE0-B109-0ACD4E537831}" type="presParOf" srcId="{1029C021-E9C7-4B40-8CA7-63489474F9FF}" destId="{22DF27A2-E427-4F6C-BBE3-E7E9B01A789C}" srcOrd="1" destOrd="0" presId="urn:microsoft.com/office/officeart/2018/2/layout/IconVerticalSolidList"/>
    <dgm:cxn modelId="{CCE9F813-A719-47A0-99B6-D73DF4A39681}" type="presParOf" srcId="{1029C021-E9C7-4B40-8CA7-63489474F9FF}" destId="{AFDFCBAC-A4CE-43BA-B1DD-A1D68D86CEB0}" srcOrd="2" destOrd="0" presId="urn:microsoft.com/office/officeart/2018/2/layout/IconVerticalSolidList"/>
    <dgm:cxn modelId="{EC26089C-9433-4833-9652-47729FA353A7}" type="presParOf" srcId="{AFDFCBAC-A4CE-43BA-B1DD-A1D68D86CEB0}" destId="{C93F6D2F-B9D0-4BFF-B988-12808951D6B2}" srcOrd="0" destOrd="0" presId="urn:microsoft.com/office/officeart/2018/2/layout/IconVerticalSolidList"/>
    <dgm:cxn modelId="{DBE72672-9730-457F-85E5-DB38E6D0CD2F}" type="presParOf" srcId="{AFDFCBAC-A4CE-43BA-B1DD-A1D68D86CEB0}" destId="{DB82303C-CD2C-4C93-89D8-3493F0A23716}" srcOrd="1" destOrd="0" presId="urn:microsoft.com/office/officeart/2018/2/layout/IconVerticalSolidList"/>
    <dgm:cxn modelId="{904B1FF3-BCD2-4C40-93E7-2D2B6229CF7B}" type="presParOf" srcId="{AFDFCBAC-A4CE-43BA-B1DD-A1D68D86CEB0}" destId="{46E2B85C-DCEE-4139-A93A-CB75E23A16A2}" srcOrd="2" destOrd="0" presId="urn:microsoft.com/office/officeart/2018/2/layout/IconVerticalSolidList"/>
    <dgm:cxn modelId="{C6A64E02-F84B-4D54-BFB2-601F542D73F2}" type="presParOf" srcId="{AFDFCBAC-A4CE-43BA-B1DD-A1D68D86CEB0}" destId="{0AE5AB0E-F88F-4D1B-96C7-6092783D479A}" srcOrd="3" destOrd="0" presId="urn:microsoft.com/office/officeart/2018/2/layout/IconVerticalSolidList"/>
    <dgm:cxn modelId="{6EAD090F-2303-40D5-A98C-C8F8A52CDDCD}" type="presParOf" srcId="{AFDFCBAC-A4CE-43BA-B1DD-A1D68D86CEB0}" destId="{158546FF-68FB-4EFD-AB7D-FEAB3A742ABE}" srcOrd="4" destOrd="0" presId="urn:microsoft.com/office/officeart/2018/2/layout/IconVerticalSolidList"/>
    <dgm:cxn modelId="{7DD728BB-4E26-40B0-9A78-13F06EC57B80}" type="presParOf" srcId="{1029C021-E9C7-4B40-8CA7-63489474F9FF}" destId="{8DB6455A-F009-42E2-BF48-84AB7508727E}" srcOrd="3" destOrd="0" presId="urn:microsoft.com/office/officeart/2018/2/layout/IconVerticalSolidList"/>
    <dgm:cxn modelId="{5A276AA9-5C01-4041-AE69-8367734612E5}" type="presParOf" srcId="{1029C021-E9C7-4B40-8CA7-63489474F9FF}" destId="{89547006-43FA-496D-B994-B89819AC1B35}" srcOrd="4" destOrd="0" presId="urn:microsoft.com/office/officeart/2018/2/layout/IconVerticalSolidList"/>
    <dgm:cxn modelId="{0E6D1327-F438-4E97-B6C1-404D91569CD5}" type="presParOf" srcId="{89547006-43FA-496D-B994-B89819AC1B35}" destId="{F4C32FFF-4BB9-428D-AF19-8C41948D7974}" srcOrd="0" destOrd="0" presId="urn:microsoft.com/office/officeart/2018/2/layout/IconVerticalSolidList"/>
    <dgm:cxn modelId="{2E0C72BC-A38D-46EF-A1A6-4540D40CFDD9}" type="presParOf" srcId="{89547006-43FA-496D-B994-B89819AC1B35}" destId="{AA31A5A2-881D-4A9F-B96B-3D1971235A62}" srcOrd="1" destOrd="0" presId="urn:microsoft.com/office/officeart/2018/2/layout/IconVerticalSolidList"/>
    <dgm:cxn modelId="{B7C8CD38-BD3F-487C-A3B2-CE82786CCB19}" type="presParOf" srcId="{89547006-43FA-496D-B994-B89819AC1B35}" destId="{AF56DBDB-E1EF-4D06-853F-B620EF5E2B09}" srcOrd="2" destOrd="0" presId="urn:microsoft.com/office/officeart/2018/2/layout/IconVerticalSolidList"/>
    <dgm:cxn modelId="{B119607D-0570-4649-85C4-C7BE207016B1}" type="presParOf" srcId="{89547006-43FA-496D-B994-B89819AC1B35}" destId="{FFB78C00-5646-4D9B-9182-C0BE58926BA2}" srcOrd="3" destOrd="0" presId="urn:microsoft.com/office/officeart/2018/2/layout/IconVerticalSolidList"/>
    <dgm:cxn modelId="{B2982062-26D2-4C1B-8F7D-D095D0435BE1}" type="presParOf" srcId="{89547006-43FA-496D-B994-B89819AC1B35}" destId="{C73CB712-1495-45E1-B2BC-66756F6A4040}" srcOrd="4" destOrd="0" presId="urn:microsoft.com/office/officeart/2018/2/layout/IconVerticalSolidList"/>
    <dgm:cxn modelId="{1A31EFCA-834D-4DC4-8928-9A991991A2CA}" type="presParOf" srcId="{1029C021-E9C7-4B40-8CA7-63489474F9FF}" destId="{EAC75BFF-327A-4B9E-8807-350A00AE6F2D}" srcOrd="5" destOrd="0" presId="urn:microsoft.com/office/officeart/2018/2/layout/IconVerticalSolidList"/>
    <dgm:cxn modelId="{46338054-7231-4D58-B102-64B69A218E67}" type="presParOf" srcId="{1029C021-E9C7-4B40-8CA7-63489474F9FF}" destId="{A0CE8A54-66A9-4D72-8242-97892EB5B35B}" srcOrd="6" destOrd="0" presId="urn:microsoft.com/office/officeart/2018/2/layout/IconVerticalSolidList"/>
    <dgm:cxn modelId="{F86CD8D7-EF7B-4CAC-9249-3FDABB048E83}" type="presParOf" srcId="{A0CE8A54-66A9-4D72-8242-97892EB5B35B}" destId="{B8B6FB9C-29BA-4FE9-B9D8-639A444473AC}" srcOrd="0" destOrd="0" presId="urn:microsoft.com/office/officeart/2018/2/layout/IconVerticalSolidList"/>
    <dgm:cxn modelId="{1A460374-DA95-4DC9-8922-76E1EAA08CC6}" type="presParOf" srcId="{A0CE8A54-66A9-4D72-8242-97892EB5B35B}" destId="{A0F223E7-25B6-423A-8BE5-20315A5D4956}" srcOrd="1" destOrd="0" presId="urn:microsoft.com/office/officeart/2018/2/layout/IconVerticalSolidList"/>
    <dgm:cxn modelId="{A06F25E5-F2DE-463A-8F93-DCE07C340C96}" type="presParOf" srcId="{A0CE8A54-66A9-4D72-8242-97892EB5B35B}" destId="{4E64317B-D014-4144-8071-AC32261F80EC}" srcOrd="2" destOrd="0" presId="urn:microsoft.com/office/officeart/2018/2/layout/IconVerticalSolidList"/>
    <dgm:cxn modelId="{66A33B1B-6A68-467E-8954-37B6BF02C1FF}" type="presParOf" srcId="{A0CE8A54-66A9-4D72-8242-97892EB5B35B}" destId="{E484683B-4517-409D-B136-2EAE6D31551D}" srcOrd="3" destOrd="0" presId="urn:microsoft.com/office/officeart/2018/2/layout/IconVerticalSolidList"/>
    <dgm:cxn modelId="{15445B1B-6D55-4F07-9F6C-F8208561E6D4}" type="presParOf" srcId="{A0CE8A54-66A9-4D72-8242-97892EB5B35B}" destId="{ECA5DD64-6652-4498-8091-0E30005C295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2117C5-4A17-4B26-8FE5-8F408853674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6C1886D-1E87-463F-9AFD-92F134F8B893}">
      <dgm:prSet/>
      <dgm:spPr/>
      <dgm:t>
        <a:bodyPr/>
        <a:lstStyle/>
        <a:p>
          <a:r>
            <a:rPr lang="en-US" b="1" i="0" dirty="0"/>
            <a:t>PDF conversion &amp; web content scraping into raw text file. </a:t>
          </a:r>
          <a:endParaRPr lang="en-US" dirty="0"/>
        </a:p>
      </dgm:t>
    </dgm:pt>
    <dgm:pt modelId="{C55BCB4A-8F7A-4FB1-9BDA-794B36AEEAC5}" type="parTrans" cxnId="{0D473857-80EE-4FB4-972F-E258EB7D59A9}">
      <dgm:prSet/>
      <dgm:spPr/>
      <dgm:t>
        <a:bodyPr/>
        <a:lstStyle/>
        <a:p>
          <a:endParaRPr lang="en-US"/>
        </a:p>
      </dgm:t>
    </dgm:pt>
    <dgm:pt modelId="{3CA4F26B-C29F-4C26-BECE-99F44C887C34}" type="sibTrans" cxnId="{0D473857-80EE-4FB4-972F-E258EB7D59A9}">
      <dgm:prSet/>
      <dgm:spPr/>
      <dgm:t>
        <a:bodyPr/>
        <a:lstStyle/>
        <a:p>
          <a:endParaRPr lang="en-US"/>
        </a:p>
      </dgm:t>
    </dgm:pt>
    <dgm:pt modelId="{78D962B4-ADC5-4E84-8B47-29AE731FACD2}">
      <dgm:prSet/>
      <dgm:spPr/>
      <dgm:t>
        <a:bodyPr/>
        <a:lstStyle/>
        <a:p>
          <a:r>
            <a:rPr lang="en-US" b="1" i="0" dirty="0"/>
            <a:t>Text Cleaning and Normalization (whitespace trimming, lowercasing, removal of sensitive information)</a:t>
          </a:r>
          <a:endParaRPr lang="en-US" dirty="0"/>
        </a:p>
      </dgm:t>
    </dgm:pt>
    <dgm:pt modelId="{BCD96AEA-62A1-4418-8EF4-39E8736EB94B}" type="parTrans" cxnId="{E664E602-047F-47BB-8FCD-6C8153F2E16E}">
      <dgm:prSet/>
      <dgm:spPr/>
      <dgm:t>
        <a:bodyPr/>
        <a:lstStyle/>
        <a:p>
          <a:endParaRPr lang="en-US"/>
        </a:p>
      </dgm:t>
    </dgm:pt>
    <dgm:pt modelId="{FE5EEC5E-6C2B-4702-9483-59C4EE6DFD55}" type="sibTrans" cxnId="{E664E602-047F-47BB-8FCD-6C8153F2E16E}">
      <dgm:prSet/>
      <dgm:spPr/>
      <dgm:t>
        <a:bodyPr/>
        <a:lstStyle/>
        <a:p>
          <a:endParaRPr lang="en-US"/>
        </a:p>
      </dgm:t>
    </dgm:pt>
    <dgm:pt modelId="{051827EB-CB15-4986-BFD4-1E43E84BA012}">
      <dgm:prSet/>
      <dgm:spPr/>
      <dgm:t>
        <a:bodyPr/>
        <a:lstStyle/>
        <a:p>
          <a:r>
            <a:rPr lang="en-US" b="1" i="0" dirty="0"/>
            <a:t>Intent Datafile creation(labels, patterns and responses </a:t>
          </a:r>
          <a:r>
            <a:rPr lang="en-US" b="1" i="0" dirty="0" err="1"/>
            <a:t>json</a:t>
          </a:r>
          <a:r>
            <a:rPr lang="en-US" b="1" i="0" dirty="0"/>
            <a:t>) </a:t>
          </a:r>
          <a:endParaRPr lang="en-US" dirty="0"/>
        </a:p>
      </dgm:t>
    </dgm:pt>
    <dgm:pt modelId="{B20BF10B-8E89-47D0-996C-49CAF9834FFD}" type="parTrans" cxnId="{C40EAAA2-2BC3-4C8D-8B48-D78CD38274A7}">
      <dgm:prSet/>
      <dgm:spPr/>
      <dgm:t>
        <a:bodyPr/>
        <a:lstStyle/>
        <a:p>
          <a:endParaRPr lang="en-US"/>
        </a:p>
      </dgm:t>
    </dgm:pt>
    <dgm:pt modelId="{EAB0CE71-DDDD-4EFB-A898-EF70A925E4F5}" type="sibTrans" cxnId="{C40EAAA2-2BC3-4C8D-8B48-D78CD38274A7}">
      <dgm:prSet/>
      <dgm:spPr/>
      <dgm:t>
        <a:bodyPr/>
        <a:lstStyle/>
        <a:p>
          <a:endParaRPr lang="en-US"/>
        </a:p>
      </dgm:t>
    </dgm:pt>
    <dgm:pt modelId="{8FF28CF2-5FDA-4E41-9362-BA5D230AE501}">
      <dgm:prSet/>
      <dgm:spPr/>
      <dgm:t>
        <a:bodyPr/>
        <a:lstStyle/>
        <a:p>
          <a:r>
            <a:rPr lang="en-US" b="1" i="0" dirty="0"/>
            <a:t>Datafile for testing (Question and Answers pairs) </a:t>
          </a:r>
          <a:endParaRPr lang="en-US" dirty="0"/>
        </a:p>
      </dgm:t>
    </dgm:pt>
    <dgm:pt modelId="{322A43D4-7244-4738-981B-E9685103FD7B}" type="parTrans" cxnId="{F85D3AF5-4ED6-4E0F-BB1C-338C0B8FD922}">
      <dgm:prSet/>
      <dgm:spPr/>
      <dgm:t>
        <a:bodyPr/>
        <a:lstStyle/>
        <a:p>
          <a:endParaRPr lang="en-US"/>
        </a:p>
      </dgm:t>
    </dgm:pt>
    <dgm:pt modelId="{D4190422-41F9-41B4-9662-466D79D05A1E}" type="sibTrans" cxnId="{F85D3AF5-4ED6-4E0F-BB1C-338C0B8FD922}">
      <dgm:prSet/>
      <dgm:spPr/>
      <dgm:t>
        <a:bodyPr/>
        <a:lstStyle/>
        <a:p>
          <a:endParaRPr lang="en-US"/>
        </a:p>
      </dgm:t>
    </dgm:pt>
    <dgm:pt modelId="{EB575C88-07D5-4236-943B-E14049848FAA}">
      <dgm:prSet/>
      <dgm:spPr/>
      <dgm:t>
        <a:bodyPr/>
        <a:lstStyle/>
        <a:p>
          <a:r>
            <a:rPr lang="en-US" b="1" i="0"/>
            <a:t>Tokenization</a:t>
          </a:r>
        </a:p>
        <a:p>
          <a:r>
            <a:rPr lang="en-US" b="1" i="0"/>
            <a:t>Breaking text into smaller units (words, sub-words, or sentences) for model processing</a:t>
          </a:r>
          <a:endParaRPr lang="en-US"/>
        </a:p>
      </dgm:t>
    </dgm:pt>
    <dgm:pt modelId="{62757532-70AA-4241-A0F2-CC217BD8AEAB}" type="parTrans" cxnId="{438FC353-2B8D-496E-A5FC-C8112CFD62D0}">
      <dgm:prSet/>
      <dgm:spPr/>
      <dgm:t>
        <a:bodyPr/>
        <a:lstStyle/>
        <a:p>
          <a:endParaRPr lang="en-US"/>
        </a:p>
      </dgm:t>
    </dgm:pt>
    <dgm:pt modelId="{CFFB065C-A57A-4C83-9848-3059E79141BF}" type="sibTrans" cxnId="{438FC353-2B8D-496E-A5FC-C8112CFD62D0}">
      <dgm:prSet/>
      <dgm:spPr/>
      <dgm:t>
        <a:bodyPr/>
        <a:lstStyle/>
        <a:p>
          <a:endParaRPr lang="en-US"/>
        </a:p>
      </dgm:t>
    </dgm:pt>
    <dgm:pt modelId="{ECC62148-5B19-4037-96AC-ABAEE9E51ACE}">
      <dgm:prSet/>
      <dgm:spPr/>
      <dgm:t>
        <a:bodyPr/>
        <a:lstStyle/>
        <a:p>
          <a:r>
            <a:rPr lang="en-US" b="1" i="0" dirty="0"/>
            <a:t>Vectorization / Embeddings - process of converting text into numerical vectors that capture semantic meaning </a:t>
          </a:r>
          <a:endParaRPr lang="en-US" dirty="0"/>
        </a:p>
      </dgm:t>
    </dgm:pt>
    <dgm:pt modelId="{ADDB63E7-6AB2-482A-A1E1-1F737DD19B9F}" type="parTrans" cxnId="{54680E60-2FF8-4DEC-956E-8EF209226A12}">
      <dgm:prSet/>
      <dgm:spPr/>
      <dgm:t>
        <a:bodyPr/>
        <a:lstStyle/>
        <a:p>
          <a:endParaRPr lang="en-US"/>
        </a:p>
      </dgm:t>
    </dgm:pt>
    <dgm:pt modelId="{4235FD79-B7C6-4FA1-B372-52ED2EE93921}" type="sibTrans" cxnId="{54680E60-2FF8-4DEC-956E-8EF209226A12}">
      <dgm:prSet/>
      <dgm:spPr/>
      <dgm:t>
        <a:bodyPr/>
        <a:lstStyle/>
        <a:p>
          <a:endParaRPr lang="en-US"/>
        </a:p>
      </dgm:t>
    </dgm:pt>
    <dgm:pt modelId="{78B6C0CE-B111-49E3-B6AC-FBCCD7786595}" type="pres">
      <dgm:prSet presAssocID="{F52117C5-4A17-4B26-8FE5-8F4088536748}" presName="diagram" presStyleCnt="0">
        <dgm:presLayoutVars>
          <dgm:dir/>
          <dgm:resizeHandles val="exact"/>
        </dgm:presLayoutVars>
      </dgm:prSet>
      <dgm:spPr/>
    </dgm:pt>
    <dgm:pt modelId="{E469F323-3B07-43B3-9E9B-4379C111B9EB}" type="pres">
      <dgm:prSet presAssocID="{86C1886D-1E87-463F-9AFD-92F134F8B893}" presName="node" presStyleLbl="node1" presStyleIdx="0" presStyleCnt="6">
        <dgm:presLayoutVars>
          <dgm:bulletEnabled val="1"/>
        </dgm:presLayoutVars>
      </dgm:prSet>
      <dgm:spPr/>
    </dgm:pt>
    <dgm:pt modelId="{DD1DDFE4-8523-48B4-BA8E-756E6506D3BC}" type="pres">
      <dgm:prSet presAssocID="{3CA4F26B-C29F-4C26-BECE-99F44C887C34}" presName="sibTrans" presStyleCnt="0"/>
      <dgm:spPr/>
    </dgm:pt>
    <dgm:pt modelId="{F50E3A3A-83D6-4B3C-853A-C5935A38614C}" type="pres">
      <dgm:prSet presAssocID="{78D962B4-ADC5-4E84-8B47-29AE731FACD2}" presName="node" presStyleLbl="node1" presStyleIdx="1" presStyleCnt="6">
        <dgm:presLayoutVars>
          <dgm:bulletEnabled val="1"/>
        </dgm:presLayoutVars>
      </dgm:prSet>
      <dgm:spPr/>
    </dgm:pt>
    <dgm:pt modelId="{176E5519-598D-4599-9A04-017F744ADFE9}" type="pres">
      <dgm:prSet presAssocID="{FE5EEC5E-6C2B-4702-9483-59C4EE6DFD55}" presName="sibTrans" presStyleCnt="0"/>
      <dgm:spPr/>
    </dgm:pt>
    <dgm:pt modelId="{BE6B8495-8330-4C93-9B35-A47E857B2C1C}" type="pres">
      <dgm:prSet presAssocID="{051827EB-CB15-4986-BFD4-1E43E84BA012}" presName="node" presStyleLbl="node1" presStyleIdx="2" presStyleCnt="6">
        <dgm:presLayoutVars>
          <dgm:bulletEnabled val="1"/>
        </dgm:presLayoutVars>
      </dgm:prSet>
      <dgm:spPr/>
    </dgm:pt>
    <dgm:pt modelId="{1EA43049-884C-457E-8F90-0C7FD30E0EF5}" type="pres">
      <dgm:prSet presAssocID="{EAB0CE71-DDDD-4EFB-A898-EF70A925E4F5}" presName="sibTrans" presStyleCnt="0"/>
      <dgm:spPr/>
    </dgm:pt>
    <dgm:pt modelId="{366D63FE-8DBF-48E2-9727-A10E827AAF3D}" type="pres">
      <dgm:prSet presAssocID="{8FF28CF2-5FDA-4E41-9362-BA5D230AE501}" presName="node" presStyleLbl="node1" presStyleIdx="3" presStyleCnt="6">
        <dgm:presLayoutVars>
          <dgm:bulletEnabled val="1"/>
        </dgm:presLayoutVars>
      </dgm:prSet>
      <dgm:spPr/>
    </dgm:pt>
    <dgm:pt modelId="{C53D71C2-091B-40EE-B9AA-39CE0CA4F3F5}" type="pres">
      <dgm:prSet presAssocID="{D4190422-41F9-41B4-9662-466D79D05A1E}" presName="sibTrans" presStyleCnt="0"/>
      <dgm:spPr/>
    </dgm:pt>
    <dgm:pt modelId="{EEB4BCF3-E909-4DDE-B2CB-5784A786BDCD}" type="pres">
      <dgm:prSet presAssocID="{EB575C88-07D5-4236-943B-E14049848FAA}" presName="node" presStyleLbl="node1" presStyleIdx="4" presStyleCnt="6">
        <dgm:presLayoutVars>
          <dgm:bulletEnabled val="1"/>
        </dgm:presLayoutVars>
      </dgm:prSet>
      <dgm:spPr/>
    </dgm:pt>
    <dgm:pt modelId="{77601FF3-6982-469D-955D-8AC44353EB84}" type="pres">
      <dgm:prSet presAssocID="{CFFB065C-A57A-4C83-9848-3059E79141BF}" presName="sibTrans" presStyleCnt="0"/>
      <dgm:spPr/>
    </dgm:pt>
    <dgm:pt modelId="{402CCA17-CC5A-4262-BB8B-675352DB759C}" type="pres">
      <dgm:prSet presAssocID="{ECC62148-5B19-4037-96AC-ABAEE9E51ACE}" presName="node" presStyleLbl="node1" presStyleIdx="5" presStyleCnt="6">
        <dgm:presLayoutVars>
          <dgm:bulletEnabled val="1"/>
        </dgm:presLayoutVars>
      </dgm:prSet>
      <dgm:spPr/>
    </dgm:pt>
  </dgm:ptLst>
  <dgm:cxnLst>
    <dgm:cxn modelId="{E664E602-047F-47BB-8FCD-6C8153F2E16E}" srcId="{F52117C5-4A17-4B26-8FE5-8F4088536748}" destId="{78D962B4-ADC5-4E84-8B47-29AE731FACD2}" srcOrd="1" destOrd="0" parTransId="{BCD96AEA-62A1-4418-8EF4-39E8736EB94B}" sibTransId="{FE5EEC5E-6C2B-4702-9483-59C4EE6DFD55}"/>
    <dgm:cxn modelId="{453CFC0D-B55A-41DB-B0C8-E6FDD5F1B1A4}" type="presOf" srcId="{EB575C88-07D5-4236-943B-E14049848FAA}" destId="{EEB4BCF3-E909-4DDE-B2CB-5784A786BDCD}" srcOrd="0" destOrd="0" presId="urn:microsoft.com/office/officeart/2005/8/layout/default"/>
    <dgm:cxn modelId="{54680E60-2FF8-4DEC-956E-8EF209226A12}" srcId="{F52117C5-4A17-4B26-8FE5-8F4088536748}" destId="{ECC62148-5B19-4037-96AC-ABAEE9E51ACE}" srcOrd="5" destOrd="0" parTransId="{ADDB63E7-6AB2-482A-A1E1-1F737DD19B9F}" sibTransId="{4235FD79-B7C6-4FA1-B372-52ED2EE93921}"/>
    <dgm:cxn modelId="{99E9BA6E-00AF-4D95-83CB-58DAC6C60F2B}" type="presOf" srcId="{ECC62148-5B19-4037-96AC-ABAEE9E51ACE}" destId="{402CCA17-CC5A-4262-BB8B-675352DB759C}" srcOrd="0" destOrd="0" presId="urn:microsoft.com/office/officeart/2005/8/layout/default"/>
    <dgm:cxn modelId="{438FC353-2B8D-496E-A5FC-C8112CFD62D0}" srcId="{F52117C5-4A17-4B26-8FE5-8F4088536748}" destId="{EB575C88-07D5-4236-943B-E14049848FAA}" srcOrd="4" destOrd="0" parTransId="{62757532-70AA-4241-A0F2-CC217BD8AEAB}" sibTransId="{CFFB065C-A57A-4C83-9848-3059E79141BF}"/>
    <dgm:cxn modelId="{1F8C7374-0787-4460-810F-8DAC235E7B7E}" type="presOf" srcId="{051827EB-CB15-4986-BFD4-1E43E84BA012}" destId="{BE6B8495-8330-4C93-9B35-A47E857B2C1C}" srcOrd="0" destOrd="0" presId="urn:microsoft.com/office/officeart/2005/8/layout/default"/>
    <dgm:cxn modelId="{8CA18A56-CF6A-42FC-BA34-D56F20B1AD96}" type="presOf" srcId="{F52117C5-4A17-4B26-8FE5-8F4088536748}" destId="{78B6C0CE-B111-49E3-B6AC-FBCCD7786595}" srcOrd="0" destOrd="0" presId="urn:microsoft.com/office/officeart/2005/8/layout/default"/>
    <dgm:cxn modelId="{0D473857-80EE-4FB4-972F-E258EB7D59A9}" srcId="{F52117C5-4A17-4B26-8FE5-8F4088536748}" destId="{86C1886D-1E87-463F-9AFD-92F134F8B893}" srcOrd="0" destOrd="0" parTransId="{C55BCB4A-8F7A-4FB1-9BDA-794B36AEEAC5}" sibTransId="{3CA4F26B-C29F-4C26-BECE-99F44C887C34}"/>
    <dgm:cxn modelId="{65850B9D-03FD-44BD-91A7-47146307A2DE}" type="presOf" srcId="{78D962B4-ADC5-4E84-8B47-29AE731FACD2}" destId="{F50E3A3A-83D6-4B3C-853A-C5935A38614C}" srcOrd="0" destOrd="0" presId="urn:microsoft.com/office/officeart/2005/8/layout/default"/>
    <dgm:cxn modelId="{C40EAAA2-2BC3-4C8D-8B48-D78CD38274A7}" srcId="{F52117C5-4A17-4B26-8FE5-8F4088536748}" destId="{051827EB-CB15-4986-BFD4-1E43E84BA012}" srcOrd="2" destOrd="0" parTransId="{B20BF10B-8E89-47D0-996C-49CAF9834FFD}" sibTransId="{EAB0CE71-DDDD-4EFB-A898-EF70A925E4F5}"/>
    <dgm:cxn modelId="{273CDDC2-1A7B-4D17-8B4F-28B70554C3C4}" type="presOf" srcId="{8FF28CF2-5FDA-4E41-9362-BA5D230AE501}" destId="{366D63FE-8DBF-48E2-9727-A10E827AAF3D}" srcOrd="0" destOrd="0" presId="urn:microsoft.com/office/officeart/2005/8/layout/default"/>
    <dgm:cxn modelId="{E683CFC9-0C5E-482C-9708-A75427394853}" type="presOf" srcId="{86C1886D-1E87-463F-9AFD-92F134F8B893}" destId="{E469F323-3B07-43B3-9E9B-4379C111B9EB}" srcOrd="0" destOrd="0" presId="urn:microsoft.com/office/officeart/2005/8/layout/default"/>
    <dgm:cxn modelId="{F85D3AF5-4ED6-4E0F-BB1C-338C0B8FD922}" srcId="{F52117C5-4A17-4B26-8FE5-8F4088536748}" destId="{8FF28CF2-5FDA-4E41-9362-BA5D230AE501}" srcOrd="3" destOrd="0" parTransId="{322A43D4-7244-4738-981B-E9685103FD7B}" sibTransId="{D4190422-41F9-41B4-9662-466D79D05A1E}"/>
    <dgm:cxn modelId="{54414061-360D-4BA0-B6CA-76408DAD0B8D}" type="presParOf" srcId="{78B6C0CE-B111-49E3-B6AC-FBCCD7786595}" destId="{E469F323-3B07-43B3-9E9B-4379C111B9EB}" srcOrd="0" destOrd="0" presId="urn:microsoft.com/office/officeart/2005/8/layout/default"/>
    <dgm:cxn modelId="{EB57667E-7E18-4932-BFC3-889B5E0DE1A2}" type="presParOf" srcId="{78B6C0CE-B111-49E3-B6AC-FBCCD7786595}" destId="{DD1DDFE4-8523-48B4-BA8E-756E6506D3BC}" srcOrd="1" destOrd="0" presId="urn:microsoft.com/office/officeart/2005/8/layout/default"/>
    <dgm:cxn modelId="{F45EEAEC-7F97-48A1-B568-DC922481AB6A}" type="presParOf" srcId="{78B6C0CE-B111-49E3-B6AC-FBCCD7786595}" destId="{F50E3A3A-83D6-4B3C-853A-C5935A38614C}" srcOrd="2" destOrd="0" presId="urn:microsoft.com/office/officeart/2005/8/layout/default"/>
    <dgm:cxn modelId="{BCEB95C2-8F8C-4DFD-9D9F-E216DA81F7FA}" type="presParOf" srcId="{78B6C0CE-B111-49E3-B6AC-FBCCD7786595}" destId="{176E5519-598D-4599-9A04-017F744ADFE9}" srcOrd="3" destOrd="0" presId="urn:microsoft.com/office/officeart/2005/8/layout/default"/>
    <dgm:cxn modelId="{13D6EF47-211C-41E2-89D7-84120C7BA054}" type="presParOf" srcId="{78B6C0CE-B111-49E3-B6AC-FBCCD7786595}" destId="{BE6B8495-8330-4C93-9B35-A47E857B2C1C}" srcOrd="4" destOrd="0" presId="urn:microsoft.com/office/officeart/2005/8/layout/default"/>
    <dgm:cxn modelId="{87299BE1-BB6E-4986-8A29-26ED1BE0DA7F}" type="presParOf" srcId="{78B6C0CE-B111-49E3-B6AC-FBCCD7786595}" destId="{1EA43049-884C-457E-8F90-0C7FD30E0EF5}" srcOrd="5" destOrd="0" presId="urn:microsoft.com/office/officeart/2005/8/layout/default"/>
    <dgm:cxn modelId="{663D5331-70EA-4E33-953B-16F56FE59635}" type="presParOf" srcId="{78B6C0CE-B111-49E3-B6AC-FBCCD7786595}" destId="{366D63FE-8DBF-48E2-9727-A10E827AAF3D}" srcOrd="6" destOrd="0" presId="urn:microsoft.com/office/officeart/2005/8/layout/default"/>
    <dgm:cxn modelId="{006563C2-E7D5-4779-BA12-E92BDD2AFD1B}" type="presParOf" srcId="{78B6C0CE-B111-49E3-B6AC-FBCCD7786595}" destId="{C53D71C2-091B-40EE-B9AA-39CE0CA4F3F5}" srcOrd="7" destOrd="0" presId="urn:microsoft.com/office/officeart/2005/8/layout/default"/>
    <dgm:cxn modelId="{ABE9EDAD-A276-4489-BF2B-1456BFC7E9A1}" type="presParOf" srcId="{78B6C0CE-B111-49E3-B6AC-FBCCD7786595}" destId="{EEB4BCF3-E909-4DDE-B2CB-5784A786BDCD}" srcOrd="8" destOrd="0" presId="urn:microsoft.com/office/officeart/2005/8/layout/default"/>
    <dgm:cxn modelId="{322B68FA-3FA4-48E1-9226-D477F4503790}" type="presParOf" srcId="{78B6C0CE-B111-49E3-B6AC-FBCCD7786595}" destId="{77601FF3-6982-469D-955D-8AC44353EB84}" srcOrd="9" destOrd="0" presId="urn:microsoft.com/office/officeart/2005/8/layout/default"/>
    <dgm:cxn modelId="{F7C4FD1A-5E9B-486C-A77B-365BF35B8E9E}" type="presParOf" srcId="{78B6C0CE-B111-49E3-B6AC-FBCCD7786595}" destId="{402CCA17-CC5A-4262-BB8B-675352DB759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2AEDA-4467-4851-8EFA-A379F1B6D70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B1F1F-EE83-40B0-91E8-54F40466A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Exact Match Accuracy </a:t>
          </a:r>
          <a:endParaRPr lang="en-US" dirty="0"/>
        </a:p>
      </dgm:t>
    </dgm:pt>
    <dgm:pt modelId="{BA0BA41C-D56C-4ABB-8D33-EE94953B16E3}" type="parTrans" cxnId="{8771E449-8AA1-4996-9083-8B4411337BBF}">
      <dgm:prSet/>
      <dgm:spPr/>
      <dgm:t>
        <a:bodyPr/>
        <a:lstStyle/>
        <a:p>
          <a:endParaRPr lang="en-US"/>
        </a:p>
      </dgm:t>
    </dgm:pt>
    <dgm:pt modelId="{A4F51EDB-4443-4E3F-8A19-F99C59D9C37D}" type="sibTrans" cxnId="{8771E449-8AA1-4996-9083-8B4411337B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60C53A-ED1B-4C85-A387-9AD0E1F74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Inference Time (Response speed)</a:t>
          </a:r>
          <a:endParaRPr lang="en-US"/>
        </a:p>
      </dgm:t>
    </dgm:pt>
    <dgm:pt modelId="{6F767FFA-5F2B-4172-81D3-CF8DCB5FA033}" type="parTrans" cxnId="{85B4BB5B-48FE-4747-A824-F3CAED6D856E}">
      <dgm:prSet/>
      <dgm:spPr/>
      <dgm:t>
        <a:bodyPr/>
        <a:lstStyle/>
        <a:p>
          <a:endParaRPr lang="en-US"/>
        </a:p>
      </dgm:t>
    </dgm:pt>
    <dgm:pt modelId="{01D0A717-D69F-4904-9C37-C8C1953BB563}" type="sibTrans" cxnId="{85B4BB5B-48FE-4747-A824-F3CAED6D85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4EF114-73BD-47DC-A429-59AF5F09E5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BLEU Score (Bilingual Evaluation Understudy n-gram overlap)</a:t>
          </a:r>
          <a:endParaRPr lang="en-US" dirty="0"/>
        </a:p>
      </dgm:t>
    </dgm:pt>
    <dgm:pt modelId="{21F02F84-7302-47C0-8A22-D263C4471F67}" type="parTrans" cxnId="{A6165713-20E4-4D95-BA7B-7305ADF67E59}">
      <dgm:prSet/>
      <dgm:spPr/>
      <dgm:t>
        <a:bodyPr/>
        <a:lstStyle/>
        <a:p>
          <a:endParaRPr lang="en-US"/>
        </a:p>
      </dgm:t>
    </dgm:pt>
    <dgm:pt modelId="{C6BA08A6-D365-4F20-AF50-745A868BDE8A}" type="sibTrans" cxnId="{A6165713-20E4-4D95-BA7B-7305ADF67E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117405-5E97-45C0-AA2D-57D190D978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BERTScore</a:t>
          </a:r>
          <a:r>
            <a:rPr lang="en-US" b="0" i="0" dirty="0"/>
            <a:t> (Bidirectional Encoder Representations from Transformers → semantic similarity)</a:t>
          </a:r>
          <a:endParaRPr lang="en-US" dirty="0"/>
        </a:p>
      </dgm:t>
    </dgm:pt>
    <dgm:pt modelId="{EEE3EEBD-82E0-43B2-9FF2-904A554E743A}" type="parTrans" cxnId="{30CBEE83-4DA3-41FD-8AF8-40E6AAA2F515}">
      <dgm:prSet/>
      <dgm:spPr/>
      <dgm:t>
        <a:bodyPr/>
        <a:lstStyle/>
        <a:p>
          <a:endParaRPr lang="en-US"/>
        </a:p>
      </dgm:t>
    </dgm:pt>
    <dgm:pt modelId="{67F1B9EC-A293-4046-8EB0-13EFA55E6AFB}" type="sibTrans" cxnId="{30CBEE83-4DA3-41FD-8AF8-40E6AAA2F515}">
      <dgm:prSet/>
      <dgm:spPr/>
      <dgm:t>
        <a:bodyPr/>
        <a:lstStyle/>
        <a:p>
          <a:endParaRPr lang="en-US"/>
        </a:p>
      </dgm:t>
    </dgm:pt>
    <dgm:pt modelId="{9FCAFD86-14ED-4186-B69F-37F272AFF861}" type="pres">
      <dgm:prSet presAssocID="{18B2AEDA-4467-4851-8EFA-A379F1B6D708}" presName="root" presStyleCnt="0">
        <dgm:presLayoutVars>
          <dgm:dir/>
          <dgm:resizeHandles val="exact"/>
        </dgm:presLayoutVars>
      </dgm:prSet>
      <dgm:spPr/>
    </dgm:pt>
    <dgm:pt modelId="{FD59D184-FAF2-4FF0-8776-5EB05D5B6452}" type="pres">
      <dgm:prSet presAssocID="{18B2AEDA-4467-4851-8EFA-A379F1B6D708}" presName="container" presStyleCnt="0">
        <dgm:presLayoutVars>
          <dgm:dir/>
          <dgm:resizeHandles val="exact"/>
        </dgm:presLayoutVars>
      </dgm:prSet>
      <dgm:spPr/>
    </dgm:pt>
    <dgm:pt modelId="{558B0B45-5273-4143-9E2C-C36A3D0A79DB}" type="pres">
      <dgm:prSet presAssocID="{71BB1F1F-EE83-40B0-91E8-54F40466A10E}" presName="compNode" presStyleCnt="0"/>
      <dgm:spPr/>
    </dgm:pt>
    <dgm:pt modelId="{B088FA5F-65B3-4B43-862A-412FEC4CFED9}" type="pres">
      <dgm:prSet presAssocID="{71BB1F1F-EE83-40B0-91E8-54F40466A10E}" presName="iconBgRect" presStyleLbl="bgShp" presStyleIdx="0" presStyleCnt="4"/>
      <dgm:spPr/>
    </dgm:pt>
    <dgm:pt modelId="{4742590A-6E75-48C4-9693-CDDBCA334DBA}" type="pres">
      <dgm:prSet presAssocID="{71BB1F1F-EE83-40B0-91E8-54F40466A1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F9D5C06-25D5-4BC1-B69C-EF70469211FC}" type="pres">
      <dgm:prSet presAssocID="{71BB1F1F-EE83-40B0-91E8-54F40466A10E}" presName="spaceRect" presStyleCnt="0"/>
      <dgm:spPr/>
    </dgm:pt>
    <dgm:pt modelId="{AECB2028-B1FC-41E2-98D5-561DF08E6191}" type="pres">
      <dgm:prSet presAssocID="{71BB1F1F-EE83-40B0-91E8-54F40466A10E}" presName="textRect" presStyleLbl="revTx" presStyleIdx="0" presStyleCnt="4">
        <dgm:presLayoutVars>
          <dgm:chMax val="1"/>
          <dgm:chPref val="1"/>
        </dgm:presLayoutVars>
      </dgm:prSet>
      <dgm:spPr/>
    </dgm:pt>
    <dgm:pt modelId="{8C72D7FA-9C05-4921-845E-769C9F7FDEB9}" type="pres">
      <dgm:prSet presAssocID="{A4F51EDB-4443-4E3F-8A19-F99C59D9C37D}" presName="sibTrans" presStyleLbl="sibTrans2D1" presStyleIdx="0" presStyleCnt="0"/>
      <dgm:spPr/>
    </dgm:pt>
    <dgm:pt modelId="{8358DFE6-2DCD-49A6-A673-EC4B56183842}" type="pres">
      <dgm:prSet presAssocID="{EF60C53A-ED1B-4C85-A387-9AD0E1F74FC9}" presName="compNode" presStyleCnt="0"/>
      <dgm:spPr/>
    </dgm:pt>
    <dgm:pt modelId="{7144AD68-210E-44F4-AEAA-CD180EA6AA0A}" type="pres">
      <dgm:prSet presAssocID="{EF60C53A-ED1B-4C85-A387-9AD0E1F74FC9}" presName="iconBgRect" presStyleLbl="bgShp" presStyleIdx="1" presStyleCnt="4"/>
      <dgm:spPr>
        <a:solidFill>
          <a:schemeClr val="accent2">
            <a:lumMod val="40000"/>
            <a:lumOff val="60000"/>
            <a:alpha val="75000"/>
          </a:schemeClr>
        </a:solidFill>
      </dgm:spPr>
    </dgm:pt>
    <dgm:pt modelId="{0FB01288-E2FF-4B3E-B3A8-CB5CB8A61940}" type="pres">
      <dgm:prSet presAssocID="{EF60C53A-ED1B-4C85-A387-9AD0E1F74F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6900DB6-D799-4760-85FD-1E62325799BA}" type="pres">
      <dgm:prSet presAssocID="{EF60C53A-ED1B-4C85-A387-9AD0E1F74FC9}" presName="spaceRect" presStyleCnt="0"/>
      <dgm:spPr/>
    </dgm:pt>
    <dgm:pt modelId="{869D7A71-781F-4F43-9C86-25B35607F82E}" type="pres">
      <dgm:prSet presAssocID="{EF60C53A-ED1B-4C85-A387-9AD0E1F74FC9}" presName="textRect" presStyleLbl="revTx" presStyleIdx="1" presStyleCnt="4">
        <dgm:presLayoutVars>
          <dgm:chMax val="1"/>
          <dgm:chPref val="1"/>
        </dgm:presLayoutVars>
      </dgm:prSet>
      <dgm:spPr/>
    </dgm:pt>
    <dgm:pt modelId="{16B9BE6B-62E4-46E8-ACF6-C54E5CB785F7}" type="pres">
      <dgm:prSet presAssocID="{01D0A717-D69F-4904-9C37-C8C1953BB563}" presName="sibTrans" presStyleLbl="sibTrans2D1" presStyleIdx="0" presStyleCnt="0"/>
      <dgm:spPr/>
    </dgm:pt>
    <dgm:pt modelId="{D6EE4040-FDB2-416B-B1E5-EC8D68625D9C}" type="pres">
      <dgm:prSet presAssocID="{554EF114-73BD-47DC-A429-59AF5F09E580}" presName="compNode" presStyleCnt="0"/>
      <dgm:spPr/>
    </dgm:pt>
    <dgm:pt modelId="{73DA355C-D320-4D24-B7C7-F7C809310EB3}" type="pres">
      <dgm:prSet presAssocID="{554EF114-73BD-47DC-A429-59AF5F09E580}" presName="iconBgRect" presStyleLbl="bgShp" presStyleIdx="2" presStyleCnt="4"/>
      <dgm:spPr/>
    </dgm:pt>
    <dgm:pt modelId="{106E7EF9-8C2F-44D8-B4A9-6EB15C63A82D}" type="pres">
      <dgm:prSet presAssocID="{554EF114-73BD-47DC-A429-59AF5F09E5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3AF357D-B5CA-4D3C-8C57-EFEF0B507772}" type="pres">
      <dgm:prSet presAssocID="{554EF114-73BD-47DC-A429-59AF5F09E580}" presName="spaceRect" presStyleCnt="0"/>
      <dgm:spPr/>
    </dgm:pt>
    <dgm:pt modelId="{5E5F75CA-213C-4B2D-A901-116864322F9C}" type="pres">
      <dgm:prSet presAssocID="{554EF114-73BD-47DC-A429-59AF5F09E580}" presName="textRect" presStyleLbl="revTx" presStyleIdx="2" presStyleCnt="4">
        <dgm:presLayoutVars>
          <dgm:chMax val="1"/>
          <dgm:chPref val="1"/>
        </dgm:presLayoutVars>
      </dgm:prSet>
      <dgm:spPr/>
    </dgm:pt>
    <dgm:pt modelId="{57B3C557-E603-4E08-A411-80D2883864D0}" type="pres">
      <dgm:prSet presAssocID="{C6BA08A6-D365-4F20-AF50-745A868BDE8A}" presName="sibTrans" presStyleLbl="sibTrans2D1" presStyleIdx="0" presStyleCnt="0"/>
      <dgm:spPr/>
    </dgm:pt>
    <dgm:pt modelId="{FD8610AC-42AC-494D-A34A-B511B2A6101C}" type="pres">
      <dgm:prSet presAssocID="{88117405-5E97-45C0-AA2D-57D190D97838}" presName="compNode" presStyleCnt="0"/>
      <dgm:spPr/>
    </dgm:pt>
    <dgm:pt modelId="{EB14E703-E7E5-4CA2-8444-1BF9A025C389}" type="pres">
      <dgm:prSet presAssocID="{88117405-5E97-45C0-AA2D-57D190D97838}" presName="iconBgRect" presStyleLbl="bgShp" presStyleIdx="3" presStyleCnt="4"/>
      <dgm:spPr/>
    </dgm:pt>
    <dgm:pt modelId="{639F9A2D-683C-46DE-86E6-5BE6E203B57D}" type="pres">
      <dgm:prSet presAssocID="{88117405-5E97-45C0-AA2D-57D190D978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82D216-D4C5-4FD0-B88E-6ACD43172D54}" type="pres">
      <dgm:prSet presAssocID="{88117405-5E97-45C0-AA2D-57D190D97838}" presName="spaceRect" presStyleCnt="0"/>
      <dgm:spPr/>
    </dgm:pt>
    <dgm:pt modelId="{08FACB52-4255-459A-80F6-768BF3FA4115}" type="pres">
      <dgm:prSet presAssocID="{88117405-5E97-45C0-AA2D-57D190D978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6E7502-6AFE-44A4-8A42-1A4C440A0464}" type="presOf" srcId="{A4F51EDB-4443-4E3F-8A19-F99C59D9C37D}" destId="{8C72D7FA-9C05-4921-845E-769C9F7FDEB9}" srcOrd="0" destOrd="0" presId="urn:microsoft.com/office/officeart/2018/2/layout/IconCircleList"/>
    <dgm:cxn modelId="{3B471D10-E003-4C40-ABEA-DEE4C311DC1C}" type="presOf" srcId="{88117405-5E97-45C0-AA2D-57D190D97838}" destId="{08FACB52-4255-459A-80F6-768BF3FA4115}" srcOrd="0" destOrd="0" presId="urn:microsoft.com/office/officeart/2018/2/layout/IconCircleList"/>
    <dgm:cxn modelId="{A6165713-20E4-4D95-BA7B-7305ADF67E59}" srcId="{18B2AEDA-4467-4851-8EFA-A379F1B6D708}" destId="{554EF114-73BD-47DC-A429-59AF5F09E580}" srcOrd="2" destOrd="0" parTransId="{21F02F84-7302-47C0-8A22-D263C4471F67}" sibTransId="{C6BA08A6-D365-4F20-AF50-745A868BDE8A}"/>
    <dgm:cxn modelId="{85B4BB5B-48FE-4747-A824-F3CAED6D856E}" srcId="{18B2AEDA-4467-4851-8EFA-A379F1B6D708}" destId="{EF60C53A-ED1B-4C85-A387-9AD0E1F74FC9}" srcOrd="1" destOrd="0" parTransId="{6F767FFA-5F2B-4172-81D3-CF8DCB5FA033}" sibTransId="{01D0A717-D69F-4904-9C37-C8C1953BB563}"/>
    <dgm:cxn modelId="{8771E449-8AA1-4996-9083-8B4411337BBF}" srcId="{18B2AEDA-4467-4851-8EFA-A379F1B6D708}" destId="{71BB1F1F-EE83-40B0-91E8-54F40466A10E}" srcOrd="0" destOrd="0" parTransId="{BA0BA41C-D56C-4ABB-8D33-EE94953B16E3}" sibTransId="{A4F51EDB-4443-4E3F-8A19-F99C59D9C37D}"/>
    <dgm:cxn modelId="{17EC9D72-EBA4-48E3-8475-28AFA0336A07}" type="presOf" srcId="{C6BA08A6-D365-4F20-AF50-745A868BDE8A}" destId="{57B3C557-E603-4E08-A411-80D2883864D0}" srcOrd="0" destOrd="0" presId="urn:microsoft.com/office/officeart/2018/2/layout/IconCircleList"/>
    <dgm:cxn modelId="{30CBEE83-4DA3-41FD-8AF8-40E6AAA2F515}" srcId="{18B2AEDA-4467-4851-8EFA-A379F1B6D708}" destId="{88117405-5E97-45C0-AA2D-57D190D97838}" srcOrd="3" destOrd="0" parTransId="{EEE3EEBD-82E0-43B2-9FF2-904A554E743A}" sibTransId="{67F1B9EC-A293-4046-8EB0-13EFA55E6AFB}"/>
    <dgm:cxn modelId="{03D84F8B-D27F-4047-A1B9-7AF8387B8506}" type="presOf" srcId="{01D0A717-D69F-4904-9C37-C8C1953BB563}" destId="{16B9BE6B-62E4-46E8-ACF6-C54E5CB785F7}" srcOrd="0" destOrd="0" presId="urn:microsoft.com/office/officeart/2018/2/layout/IconCircleList"/>
    <dgm:cxn modelId="{972777A6-D29C-402F-89B3-898C7FAB0188}" type="presOf" srcId="{554EF114-73BD-47DC-A429-59AF5F09E580}" destId="{5E5F75CA-213C-4B2D-A901-116864322F9C}" srcOrd="0" destOrd="0" presId="urn:microsoft.com/office/officeart/2018/2/layout/IconCircleList"/>
    <dgm:cxn modelId="{817759B5-D0F5-448A-AA3C-32DCB97ADF61}" type="presOf" srcId="{EF60C53A-ED1B-4C85-A387-9AD0E1F74FC9}" destId="{869D7A71-781F-4F43-9C86-25B35607F82E}" srcOrd="0" destOrd="0" presId="urn:microsoft.com/office/officeart/2018/2/layout/IconCircleList"/>
    <dgm:cxn modelId="{DC2585E2-E15B-485C-BB9C-F3CBA31630BE}" type="presOf" srcId="{71BB1F1F-EE83-40B0-91E8-54F40466A10E}" destId="{AECB2028-B1FC-41E2-98D5-561DF08E6191}" srcOrd="0" destOrd="0" presId="urn:microsoft.com/office/officeart/2018/2/layout/IconCircleList"/>
    <dgm:cxn modelId="{7FFE7EF6-2C9E-4ED3-8F62-2727516A1F42}" type="presOf" srcId="{18B2AEDA-4467-4851-8EFA-A379F1B6D708}" destId="{9FCAFD86-14ED-4186-B69F-37F272AFF861}" srcOrd="0" destOrd="0" presId="urn:microsoft.com/office/officeart/2018/2/layout/IconCircleList"/>
    <dgm:cxn modelId="{7069D296-7AAD-404C-B49B-8F49B3CA77BF}" type="presParOf" srcId="{9FCAFD86-14ED-4186-B69F-37F272AFF861}" destId="{FD59D184-FAF2-4FF0-8776-5EB05D5B6452}" srcOrd="0" destOrd="0" presId="urn:microsoft.com/office/officeart/2018/2/layout/IconCircleList"/>
    <dgm:cxn modelId="{F80EA78E-F9F8-4D14-807C-7D7D5830990A}" type="presParOf" srcId="{FD59D184-FAF2-4FF0-8776-5EB05D5B6452}" destId="{558B0B45-5273-4143-9E2C-C36A3D0A79DB}" srcOrd="0" destOrd="0" presId="urn:microsoft.com/office/officeart/2018/2/layout/IconCircleList"/>
    <dgm:cxn modelId="{605C63A1-E168-44EE-9075-1975AACC4BCF}" type="presParOf" srcId="{558B0B45-5273-4143-9E2C-C36A3D0A79DB}" destId="{B088FA5F-65B3-4B43-862A-412FEC4CFED9}" srcOrd="0" destOrd="0" presId="urn:microsoft.com/office/officeart/2018/2/layout/IconCircleList"/>
    <dgm:cxn modelId="{1979F079-8035-453F-8699-D9245C8A8F84}" type="presParOf" srcId="{558B0B45-5273-4143-9E2C-C36A3D0A79DB}" destId="{4742590A-6E75-48C4-9693-CDDBCA334DBA}" srcOrd="1" destOrd="0" presId="urn:microsoft.com/office/officeart/2018/2/layout/IconCircleList"/>
    <dgm:cxn modelId="{6BB9AE2D-1537-48BA-ABC5-35886FBBBB64}" type="presParOf" srcId="{558B0B45-5273-4143-9E2C-C36A3D0A79DB}" destId="{AF9D5C06-25D5-4BC1-B69C-EF70469211FC}" srcOrd="2" destOrd="0" presId="urn:microsoft.com/office/officeart/2018/2/layout/IconCircleList"/>
    <dgm:cxn modelId="{D1C6C85A-7A0E-4EC0-90A5-93EBBA3387FA}" type="presParOf" srcId="{558B0B45-5273-4143-9E2C-C36A3D0A79DB}" destId="{AECB2028-B1FC-41E2-98D5-561DF08E6191}" srcOrd="3" destOrd="0" presId="urn:microsoft.com/office/officeart/2018/2/layout/IconCircleList"/>
    <dgm:cxn modelId="{A2BF5ED5-AC7A-476B-A663-9CEC6BCD197A}" type="presParOf" srcId="{FD59D184-FAF2-4FF0-8776-5EB05D5B6452}" destId="{8C72D7FA-9C05-4921-845E-769C9F7FDEB9}" srcOrd="1" destOrd="0" presId="urn:microsoft.com/office/officeart/2018/2/layout/IconCircleList"/>
    <dgm:cxn modelId="{00D005F8-3706-4F2B-AEDB-56DCDCCBB0F7}" type="presParOf" srcId="{FD59D184-FAF2-4FF0-8776-5EB05D5B6452}" destId="{8358DFE6-2DCD-49A6-A673-EC4B56183842}" srcOrd="2" destOrd="0" presId="urn:microsoft.com/office/officeart/2018/2/layout/IconCircleList"/>
    <dgm:cxn modelId="{14A4AF72-C8A7-4D17-A870-AD81CD3CD40C}" type="presParOf" srcId="{8358DFE6-2DCD-49A6-A673-EC4B56183842}" destId="{7144AD68-210E-44F4-AEAA-CD180EA6AA0A}" srcOrd="0" destOrd="0" presId="urn:microsoft.com/office/officeart/2018/2/layout/IconCircleList"/>
    <dgm:cxn modelId="{11B15657-2678-4F45-AA69-E2F349BF6836}" type="presParOf" srcId="{8358DFE6-2DCD-49A6-A673-EC4B56183842}" destId="{0FB01288-E2FF-4B3E-B3A8-CB5CB8A61940}" srcOrd="1" destOrd="0" presId="urn:microsoft.com/office/officeart/2018/2/layout/IconCircleList"/>
    <dgm:cxn modelId="{42B5CFE6-D333-459A-BAF7-582CACEA1ED5}" type="presParOf" srcId="{8358DFE6-2DCD-49A6-A673-EC4B56183842}" destId="{E6900DB6-D799-4760-85FD-1E62325799BA}" srcOrd="2" destOrd="0" presId="urn:microsoft.com/office/officeart/2018/2/layout/IconCircleList"/>
    <dgm:cxn modelId="{2F906385-6690-4487-BF9E-D21D56B80D3C}" type="presParOf" srcId="{8358DFE6-2DCD-49A6-A673-EC4B56183842}" destId="{869D7A71-781F-4F43-9C86-25B35607F82E}" srcOrd="3" destOrd="0" presId="urn:microsoft.com/office/officeart/2018/2/layout/IconCircleList"/>
    <dgm:cxn modelId="{B3A457A5-5074-4BD9-8F48-93F4E6845751}" type="presParOf" srcId="{FD59D184-FAF2-4FF0-8776-5EB05D5B6452}" destId="{16B9BE6B-62E4-46E8-ACF6-C54E5CB785F7}" srcOrd="3" destOrd="0" presId="urn:microsoft.com/office/officeart/2018/2/layout/IconCircleList"/>
    <dgm:cxn modelId="{1B3C7BCB-5E08-4148-882D-1320EB6B34BE}" type="presParOf" srcId="{FD59D184-FAF2-4FF0-8776-5EB05D5B6452}" destId="{D6EE4040-FDB2-416B-B1E5-EC8D68625D9C}" srcOrd="4" destOrd="0" presId="urn:microsoft.com/office/officeart/2018/2/layout/IconCircleList"/>
    <dgm:cxn modelId="{6FBCF968-CD89-4B8A-B090-314986C75793}" type="presParOf" srcId="{D6EE4040-FDB2-416B-B1E5-EC8D68625D9C}" destId="{73DA355C-D320-4D24-B7C7-F7C809310EB3}" srcOrd="0" destOrd="0" presId="urn:microsoft.com/office/officeart/2018/2/layout/IconCircleList"/>
    <dgm:cxn modelId="{C0A8BEE2-0B70-4E22-B9C4-2487984A049A}" type="presParOf" srcId="{D6EE4040-FDB2-416B-B1E5-EC8D68625D9C}" destId="{106E7EF9-8C2F-44D8-B4A9-6EB15C63A82D}" srcOrd="1" destOrd="0" presId="urn:microsoft.com/office/officeart/2018/2/layout/IconCircleList"/>
    <dgm:cxn modelId="{BABA9230-5184-4062-8C0E-B1B559CE31C3}" type="presParOf" srcId="{D6EE4040-FDB2-416B-B1E5-EC8D68625D9C}" destId="{83AF357D-B5CA-4D3C-8C57-EFEF0B507772}" srcOrd="2" destOrd="0" presId="urn:microsoft.com/office/officeart/2018/2/layout/IconCircleList"/>
    <dgm:cxn modelId="{F1F0055C-16E3-413C-9D5C-89194A9D9988}" type="presParOf" srcId="{D6EE4040-FDB2-416B-B1E5-EC8D68625D9C}" destId="{5E5F75CA-213C-4B2D-A901-116864322F9C}" srcOrd="3" destOrd="0" presId="urn:microsoft.com/office/officeart/2018/2/layout/IconCircleList"/>
    <dgm:cxn modelId="{0F340FEF-EE72-4A51-8DCE-285C3AEA1B23}" type="presParOf" srcId="{FD59D184-FAF2-4FF0-8776-5EB05D5B6452}" destId="{57B3C557-E603-4E08-A411-80D2883864D0}" srcOrd="5" destOrd="0" presId="urn:microsoft.com/office/officeart/2018/2/layout/IconCircleList"/>
    <dgm:cxn modelId="{5287EA8A-7352-48FE-8D98-7C5E739E70C3}" type="presParOf" srcId="{FD59D184-FAF2-4FF0-8776-5EB05D5B6452}" destId="{FD8610AC-42AC-494D-A34A-B511B2A6101C}" srcOrd="6" destOrd="0" presId="urn:microsoft.com/office/officeart/2018/2/layout/IconCircleList"/>
    <dgm:cxn modelId="{6DE8334A-5600-4B80-BCB1-9444EF3DDDC4}" type="presParOf" srcId="{FD8610AC-42AC-494D-A34A-B511B2A6101C}" destId="{EB14E703-E7E5-4CA2-8444-1BF9A025C389}" srcOrd="0" destOrd="0" presId="urn:microsoft.com/office/officeart/2018/2/layout/IconCircleList"/>
    <dgm:cxn modelId="{59557EA6-5B98-4F91-B08C-C6D6DAB57927}" type="presParOf" srcId="{FD8610AC-42AC-494D-A34A-B511B2A6101C}" destId="{639F9A2D-683C-46DE-86E6-5BE6E203B57D}" srcOrd="1" destOrd="0" presId="urn:microsoft.com/office/officeart/2018/2/layout/IconCircleList"/>
    <dgm:cxn modelId="{6AA3817E-93D6-432C-A616-E97574A2E161}" type="presParOf" srcId="{FD8610AC-42AC-494D-A34A-B511B2A6101C}" destId="{5782D216-D4C5-4FD0-B88E-6ACD43172D54}" srcOrd="2" destOrd="0" presId="urn:microsoft.com/office/officeart/2018/2/layout/IconCircleList"/>
    <dgm:cxn modelId="{F80F9CED-1935-4158-9587-1FF17F7EB145}" type="presParOf" srcId="{FD8610AC-42AC-494D-A34A-B511B2A6101C}" destId="{08FACB52-4255-459A-80F6-768BF3FA41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91BF72-A59A-4EA4-AEA9-3C3EDE1BF4D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CF6E5E-C174-4877-B9B4-B318CEC75746}">
      <dgm:prSet/>
      <dgm:spPr/>
      <dgm:t>
        <a:bodyPr/>
        <a:lstStyle/>
        <a:p>
          <a:r>
            <a:rPr lang="en-US" b="0" i="0"/>
            <a:t>Transformers: More accurate, better context</a:t>
          </a:r>
          <a:endParaRPr lang="en-US"/>
        </a:p>
      </dgm:t>
    </dgm:pt>
    <dgm:pt modelId="{E6551C34-B48F-4711-9877-2AC21561955B}" type="parTrans" cxnId="{2BF6DD86-4CC2-4CBE-B7CE-072355BDBE6F}">
      <dgm:prSet/>
      <dgm:spPr/>
      <dgm:t>
        <a:bodyPr/>
        <a:lstStyle/>
        <a:p>
          <a:endParaRPr lang="en-US"/>
        </a:p>
      </dgm:t>
    </dgm:pt>
    <dgm:pt modelId="{87738665-4C39-442F-8FF1-354F5A3762CA}" type="sibTrans" cxnId="{2BF6DD86-4CC2-4CBE-B7CE-072355BDBE6F}">
      <dgm:prSet/>
      <dgm:spPr/>
      <dgm:t>
        <a:bodyPr/>
        <a:lstStyle/>
        <a:p>
          <a:endParaRPr lang="en-US"/>
        </a:p>
      </dgm:t>
    </dgm:pt>
    <dgm:pt modelId="{D095A9D3-42D1-4C76-BA85-575E3EB0632D}">
      <dgm:prSet/>
      <dgm:spPr/>
      <dgm:t>
        <a:bodyPr/>
        <a:lstStyle/>
        <a:p>
          <a:r>
            <a:rPr lang="en-US" b="0" i="0"/>
            <a:t>LSTM: Lightweight, faster for real-time use</a:t>
          </a:r>
          <a:endParaRPr lang="en-US"/>
        </a:p>
      </dgm:t>
    </dgm:pt>
    <dgm:pt modelId="{26782505-E6E2-4007-A688-AEC0623E1A1C}" type="parTrans" cxnId="{422476C9-30C6-4FFC-B027-C67980146C2A}">
      <dgm:prSet/>
      <dgm:spPr/>
      <dgm:t>
        <a:bodyPr/>
        <a:lstStyle/>
        <a:p>
          <a:endParaRPr lang="en-US"/>
        </a:p>
      </dgm:t>
    </dgm:pt>
    <dgm:pt modelId="{31363B24-8618-479A-BA1E-724B7DD6818D}" type="sibTrans" cxnId="{422476C9-30C6-4FFC-B027-C67980146C2A}">
      <dgm:prSet/>
      <dgm:spPr/>
      <dgm:t>
        <a:bodyPr/>
        <a:lstStyle/>
        <a:p>
          <a:endParaRPr lang="en-US"/>
        </a:p>
      </dgm:t>
    </dgm:pt>
    <dgm:pt modelId="{BC63F83D-225D-40CD-9319-F3C1F211D2CC}">
      <dgm:prSet/>
      <dgm:spPr/>
      <dgm:t>
        <a:bodyPr/>
        <a:lstStyle/>
        <a:p>
          <a:r>
            <a:rPr lang="en-US" b="0" i="0"/>
            <a:t>Tradeoff: Performance vs speed</a:t>
          </a:r>
          <a:endParaRPr lang="en-US"/>
        </a:p>
      </dgm:t>
    </dgm:pt>
    <dgm:pt modelId="{6C77B4C5-A36C-49AA-A872-175DBD6F97F2}" type="parTrans" cxnId="{15C1E3E6-DC94-4152-B97B-FAE212216BB1}">
      <dgm:prSet/>
      <dgm:spPr/>
      <dgm:t>
        <a:bodyPr/>
        <a:lstStyle/>
        <a:p>
          <a:endParaRPr lang="en-US"/>
        </a:p>
      </dgm:t>
    </dgm:pt>
    <dgm:pt modelId="{C436BDAB-56C4-4728-9571-4CC5340C028C}" type="sibTrans" cxnId="{15C1E3E6-DC94-4152-B97B-FAE212216BB1}">
      <dgm:prSet/>
      <dgm:spPr/>
      <dgm:t>
        <a:bodyPr/>
        <a:lstStyle/>
        <a:p>
          <a:endParaRPr lang="en-US"/>
        </a:p>
      </dgm:t>
    </dgm:pt>
    <dgm:pt modelId="{5C351B05-FC8F-4517-AA4C-AF2B3307D636}">
      <dgm:prSet/>
      <dgm:spPr/>
      <dgm:t>
        <a:bodyPr/>
        <a:lstStyle/>
        <a:p>
          <a:r>
            <a:rPr lang="en-US" b="0" i="0"/>
            <a:t>Matches prior theory (Vaswani et al., 2017)</a:t>
          </a:r>
          <a:endParaRPr lang="en-US"/>
        </a:p>
      </dgm:t>
    </dgm:pt>
    <dgm:pt modelId="{D195143B-F039-4BE0-AE69-5CCA0F9D1393}" type="parTrans" cxnId="{3DA6C518-9217-4FC3-B63F-24A1309C6A00}">
      <dgm:prSet/>
      <dgm:spPr/>
      <dgm:t>
        <a:bodyPr/>
        <a:lstStyle/>
        <a:p>
          <a:endParaRPr lang="en-US"/>
        </a:p>
      </dgm:t>
    </dgm:pt>
    <dgm:pt modelId="{D3A3F835-09D4-461D-9A07-CD7FF9B72145}" type="sibTrans" cxnId="{3DA6C518-9217-4FC3-B63F-24A1309C6A00}">
      <dgm:prSet/>
      <dgm:spPr/>
      <dgm:t>
        <a:bodyPr/>
        <a:lstStyle/>
        <a:p>
          <a:endParaRPr lang="en-US"/>
        </a:p>
      </dgm:t>
    </dgm:pt>
    <dgm:pt modelId="{261AD70F-1FFD-4D1D-880E-8728A4BD64A0}" type="pres">
      <dgm:prSet presAssocID="{BF91BF72-A59A-4EA4-AEA9-3C3EDE1BF4D5}" presName="outerComposite" presStyleCnt="0">
        <dgm:presLayoutVars>
          <dgm:chMax val="5"/>
          <dgm:dir/>
          <dgm:resizeHandles val="exact"/>
        </dgm:presLayoutVars>
      </dgm:prSet>
      <dgm:spPr/>
    </dgm:pt>
    <dgm:pt modelId="{16FC960A-D8EB-44A0-A7DF-CC71F8A6161D}" type="pres">
      <dgm:prSet presAssocID="{BF91BF72-A59A-4EA4-AEA9-3C3EDE1BF4D5}" presName="dummyMaxCanvas" presStyleCnt="0">
        <dgm:presLayoutVars/>
      </dgm:prSet>
      <dgm:spPr/>
    </dgm:pt>
    <dgm:pt modelId="{7FC854E3-0AD5-4125-8CB8-EA12B55204F6}" type="pres">
      <dgm:prSet presAssocID="{BF91BF72-A59A-4EA4-AEA9-3C3EDE1BF4D5}" presName="FourNodes_1" presStyleLbl="node1" presStyleIdx="0" presStyleCnt="4">
        <dgm:presLayoutVars>
          <dgm:bulletEnabled val="1"/>
        </dgm:presLayoutVars>
      </dgm:prSet>
      <dgm:spPr/>
    </dgm:pt>
    <dgm:pt modelId="{86BB4C51-4360-473C-952D-F2594781C033}" type="pres">
      <dgm:prSet presAssocID="{BF91BF72-A59A-4EA4-AEA9-3C3EDE1BF4D5}" presName="FourNodes_2" presStyleLbl="node1" presStyleIdx="1" presStyleCnt="4">
        <dgm:presLayoutVars>
          <dgm:bulletEnabled val="1"/>
        </dgm:presLayoutVars>
      </dgm:prSet>
      <dgm:spPr/>
    </dgm:pt>
    <dgm:pt modelId="{AB7A16B9-1389-4CC0-A51F-8F9267FCFBD3}" type="pres">
      <dgm:prSet presAssocID="{BF91BF72-A59A-4EA4-AEA9-3C3EDE1BF4D5}" presName="FourNodes_3" presStyleLbl="node1" presStyleIdx="2" presStyleCnt="4">
        <dgm:presLayoutVars>
          <dgm:bulletEnabled val="1"/>
        </dgm:presLayoutVars>
      </dgm:prSet>
      <dgm:spPr/>
    </dgm:pt>
    <dgm:pt modelId="{048C414C-4602-4F6C-95DC-76F6D84F600A}" type="pres">
      <dgm:prSet presAssocID="{BF91BF72-A59A-4EA4-AEA9-3C3EDE1BF4D5}" presName="FourNodes_4" presStyleLbl="node1" presStyleIdx="3" presStyleCnt="4">
        <dgm:presLayoutVars>
          <dgm:bulletEnabled val="1"/>
        </dgm:presLayoutVars>
      </dgm:prSet>
      <dgm:spPr/>
    </dgm:pt>
    <dgm:pt modelId="{D9F7CA11-7538-4F4B-9B64-80508B31B072}" type="pres">
      <dgm:prSet presAssocID="{BF91BF72-A59A-4EA4-AEA9-3C3EDE1BF4D5}" presName="FourConn_1-2" presStyleLbl="fgAccFollowNode1" presStyleIdx="0" presStyleCnt="3">
        <dgm:presLayoutVars>
          <dgm:bulletEnabled val="1"/>
        </dgm:presLayoutVars>
      </dgm:prSet>
      <dgm:spPr/>
    </dgm:pt>
    <dgm:pt modelId="{D6E5C5F3-5AD9-48F5-B259-7FE6E3F455B7}" type="pres">
      <dgm:prSet presAssocID="{BF91BF72-A59A-4EA4-AEA9-3C3EDE1BF4D5}" presName="FourConn_2-3" presStyleLbl="fgAccFollowNode1" presStyleIdx="1" presStyleCnt="3">
        <dgm:presLayoutVars>
          <dgm:bulletEnabled val="1"/>
        </dgm:presLayoutVars>
      </dgm:prSet>
      <dgm:spPr/>
    </dgm:pt>
    <dgm:pt modelId="{05D4D7F2-3237-4236-B618-8E7F45A37E1D}" type="pres">
      <dgm:prSet presAssocID="{BF91BF72-A59A-4EA4-AEA9-3C3EDE1BF4D5}" presName="FourConn_3-4" presStyleLbl="fgAccFollowNode1" presStyleIdx="2" presStyleCnt="3">
        <dgm:presLayoutVars>
          <dgm:bulletEnabled val="1"/>
        </dgm:presLayoutVars>
      </dgm:prSet>
      <dgm:spPr/>
    </dgm:pt>
    <dgm:pt modelId="{DFF59488-4218-4D53-AAFA-897D0D184C8B}" type="pres">
      <dgm:prSet presAssocID="{BF91BF72-A59A-4EA4-AEA9-3C3EDE1BF4D5}" presName="FourNodes_1_text" presStyleLbl="node1" presStyleIdx="3" presStyleCnt="4">
        <dgm:presLayoutVars>
          <dgm:bulletEnabled val="1"/>
        </dgm:presLayoutVars>
      </dgm:prSet>
      <dgm:spPr/>
    </dgm:pt>
    <dgm:pt modelId="{7638C0F6-22DE-4A1E-BD32-E8B32258282C}" type="pres">
      <dgm:prSet presAssocID="{BF91BF72-A59A-4EA4-AEA9-3C3EDE1BF4D5}" presName="FourNodes_2_text" presStyleLbl="node1" presStyleIdx="3" presStyleCnt="4">
        <dgm:presLayoutVars>
          <dgm:bulletEnabled val="1"/>
        </dgm:presLayoutVars>
      </dgm:prSet>
      <dgm:spPr/>
    </dgm:pt>
    <dgm:pt modelId="{84CBDEB9-EB8C-4F4F-8D64-4DA27EB7A9D2}" type="pres">
      <dgm:prSet presAssocID="{BF91BF72-A59A-4EA4-AEA9-3C3EDE1BF4D5}" presName="FourNodes_3_text" presStyleLbl="node1" presStyleIdx="3" presStyleCnt="4">
        <dgm:presLayoutVars>
          <dgm:bulletEnabled val="1"/>
        </dgm:presLayoutVars>
      </dgm:prSet>
      <dgm:spPr/>
    </dgm:pt>
    <dgm:pt modelId="{1ACBB1C3-D885-4992-ADE7-151C39581807}" type="pres">
      <dgm:prSet presAssocID="{BF91BF72-A59A-4EA4-AEA9-3C3EDE1BF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6FCBA10-AAE0-4DC9-A8D2-FCC0D8285803}" type="presOf" srcId="{87738665-4C39-442F-8FF1-354F5A3762CA}" destId="{D9F7CA11-7538-4F4B-9B64-80508B31B072}" srcOrd="0" destOrd="0" presId="urn:microsoft.com/office/officeart/2005/8/layout/vProcess5"/>
    <dgm:cxn modelId="{3DA6C518-9217-4FC3-B63F-24A1309C6A00}" srcId="{BF91BF72-A59A-4EA4-AEA9-3C3EDE1BF4D5}" destId="{5C351B05-FC8F-4517-AA4C-AF2B3307D636}" srcOrd="3" destOrd="0" parTransId="{D195143B-F039-4BE0-AE69-5CCA0F9D1393}" sibTransId="{D3A3F835-09D4-461D-9A07-CD7FF9B72145}"/>
    <dgm:cxn modelId="{F7253925-FBAB-45F4-B7D7-F47BB61F5EC7}" type="presOf" srcId="{D095A9D3-42D1-4C76-BA85-575E3EB0632D}" destId="{7638C0F6-22DE-4A1E-BD32-E8B32258282C}" srcOrd="1" destOrd="0" presId="urn:microsoft.com/office/officeart/2005/8/layout/vProcess5"/>
    <dgm:cxn modelId="{E6461B41-BE06-456C-967D-8E00D5A1CCF4}" type="presOf" srcId="{C436BDAB-56C4-4728-9571-4CC5340C028C}" destId="{05D4D7F2-3237-4236-B618-8E7F45A37E1D}" srcOrd="0" destOrd="0" presId="urn:microsoft.com/office/officeart/2005/8/layout/vProcess5"/>
    <dgm:cxn modelId="{693B496B-84F5-41B7-BF25-59F8A5D68268}" type="presOf" srcId="{71CF6E5E-C174-4877-B9B4-B318CEC75746}" destId="{DFF59488-4218-4D53-AAFA-897D0D184C8B}" srcOrd="1" destOrd="0" presId="urn:microsoft.com/office/officeart/2005/8/layout/vProcess5"/>
    <dgm:cxn modelId="{C03C537C-0515-4258-BB33-BFC541DD62BD}" type="presOf" srcId="{BC63F83D-225D-40CD-9319-F3C1F211D2CC}" destId="{AB7A16B9-1389-4CC0-A51F-8F9267FCFBD3}" srcOrd="0" destOrd="0" presId="urn:microsoft.com/office/officeart/2005/8/layout/vProcess5"/>
    <dgm:cxn modelId="{B2EA4082-0112-42D6-AA41-3D1B7E273774}" type="presOf" srcId="{BC63F83D-225D-40CD-9319-F3C1F211D2CC}" destId="{84CBDEB9-EB8C-4F4F-8D64-4DA27EB7A9D2}" srcOrd="1" destOrd="0" presId="urn:microsoft.com/office/officeart/2005/8/layout/vProcess5"/>
    <dgm:cxn modelId="{2BF6DD86-4CC2-4CBE-B7CE-072355BDBE6F}" srcId="{BF91BF72-A59A-4EA4-AEA9-3C3EDE1BF4D5}" destId="{71CF6E5E-C174-4877-B9B4-B318CEC75746}" srcOrd="0" destOrd="0" parTransId="{E6551C34-B48F-4711-9877-2AC21561955B}" sibTransId="{87738665-4C39-442F-8FF1-354F5A3762CA}"/>
    <dgm:cxn modelId="{02674FAC-C85D-44FB-9F1F-49AA76738FFC}" type="presOf" srcId="{5C351B05-FC8F-4517-AA4C-AF2B3307D636}" destId="{048C414C-4602-4F6C-95DC-76F6D84F600A}" srcOrd="0" destOrd="0" presId="urn:microsoft.com/office/officeart/2005/8/layout/vProcess5"/>
    <dgm:cxn modelId="{A18283C2-F3C5-447A-93E9-31B6B4CFECDE}" type="presOf" srcId="{BF91BF72-A59A-4EA4-AEA9-3C3EDE1BF4D5}" destId="{261AD70F-1FFD-4D1D-880E-8728A4BD64A0}" srcOrd="0" destOrd="0" presId="urn:microsoft.com/office/officeart/2005/8/layout/vProcess5"/>
    <dgm:cxn modelId="{422476C9-30C6-4FFC-B027-C67980146C2A}" srcId="{BF91BF72-A59A-4EA4-AEA9-3C3EDE1BF4D5}" destId="{D095A9D3-42D1-4C76-BA85-575E3EB0632D}" srcOrd="1" destOrd="0" parTransId="{26782505-E6E2-4007-A688-AEC0623E1A1C}" sibTransId="{31363B24-8618-479A-BA1E-724B7DD6818D}"/>
    <dgm:cxn modelId="{EF2595D0-2F84-4316-9367-23557CBF7153}" type="presOf" srcId="{5C351B05-FC8F-4517-AA4C-AF2B3307D636}" destId="{1ACBB1C3-D885-4992-ADE7-151C39581807}" srcOrd="1" destOrd="0" presId="urn:microsoft.com/office/officeart/2005/8/layout/vProcess5"/>
    <dgm:cxn modelId="{532DEBDC-658B-4F9C-9CB4-6F97CC8530A1}" type="presOf" srcId="{71CF6E5E-C174-4877-B9B4-B318CEC75746}" destId="{7FC854E3-0AD5-4125-8CB8-EA12B55204F6}" srcOrd="0" destOrd="0" presId="urn:microsoft.com/office/officeart/2005/8/layout/vProcess5"/>
    <dgm:cxn modelId="{15C1E3E6-DC94-4152-B97B-FAE212216BB1}" srcId="{BF91BF72-A59A-4EA4-AEA9-3C3EDE1BF4D5}" destId="{BC63F83D-225D-40CD-9319-F3C1F211D2CC}" srcOrd="2" destOrd="0" parTransId="{6C77B4C5-A36C-49AA-A872-175DBD6F97F2}" sibTransId="{C436BDAB-56C4-4728-9571-4CC5340C028C}"/>
    <dgm:cxn modelId="{E538FAE6-5771-48F2-8E73-40EDB528D653}" type="presOf" srcId="{31363B24-8618-479A-BA1E-724B7DD6818D}" destId="{D6E5C5F3-5AD9-48F5-B259-7FE6E3F455B7}" srcOrd="0" destOrd="0" presId="urn:microsoft.com/office/officeart/2005/8/layout/vProcess5"/>
    <dgm:cxn modelId="{D1D2FEF5-F1FE-4154-A273-92FBF63480E1}" type="presOf" srcId="{D095A9D3-42D1-4C76-BA85-575E3EB0632D}" destId="{86BB4C51-4360-473C-952D-F2594781C033}" srcOrd="0" destOrd="0" presId="urn:microsoft.com/office/officeart/2005/8/layout/vProcess5"/>
    <dgm:cxn modelId="{9B945E5E-73F5-4CAA-9651-28C0F38183C3}" type="presParOf" srcId="{261AD70F-1FFD-4D1D-880E-8728A4BD64A0}" destId="{16FC960A-D8EB-44A0-A7DF-CC71F8A6161D}" srcOrd="0" destOrd="0" presId="urn:microsoft.com/office/officeart/2005/8/layout/vProcess5"/>
    <dgm:cxn modelId="{D734C735-0ACF-40FF-B230-29E373C48002}" type="presParOf" srcId="{261AD70F-1FFD-4D1D-880E-8728A4BD64A0}" destId="{7FC854E3-0AD5-4125-8CB8-EA12B55204F6}" srcOrd="1" destOrd="0" presId="urn:microsoft.com/office/officeart/2005/8/layout/vProcess5"/>
    <dgm:cxn modelId="{DCF37C52-E33D-466E-BAD5-F75A69E01699}" type="presParOf" srcId="{261AD70F-1FFD-4D1D-880E-8728A4BD64A0}" destId="{86BB4C51-4360-473C-952D-F2594781C033}" srcOrd="2" destOrd="0" presId="urn:microsoft.com/office/officeart/2005/8/layout/vProcess5"/>
    <dgm:cxn modelId="{C8B0FF97-9448-42F1-85F1-DD80298FAD3F}" type="presParOf" srcId="{261AD70F-1FFD-4D1D-880E-8728A4BD64A0}" destId="{AB7A16B9-1389-4CC0-A51F-8F9267FCFBD3}" srcOrd="3" destOrd="0" presId="urn:microsoft.com/office/officeart/2005/8/layout/vProcess5"/>
    <dgm:cxn modelId="{B7F7480E-B8F7-4A8F-96D0-8C12E84EC795}" type="presParOf" srcId="{261AD70F-1FFD-4D1D-880E-8728A4BD64A0}" destId="{048C414C-4602-4F6C-95DC-76F6D84F600A}" srcOrd="4" destOrd="0" presId="urn:microsoft.com/office/officeart/2005/8/layout/vProcess5"/>
    <dgm:cxn modelId="{DD8B5375-4671-4A62-BA7E-B58417EF8E1E}" type="presParOf" srcId="{261AD70F-1FFD-4D1D-880E-8728A4BD64A0}" destId="{D9F7CA11-7538-4F4B-9B64-80508B31B072}" srcOrd="5" destOrd="0" presId="urn:microsoft.com/office/officeart/2005/8/layout/vProcess5"/>
    <dgm:cxn modelId="{0EB50B90-7DF6-4295-BA81-D21C95DB6156}" type="presParOf" srcId="{261AD70F-1FFD-4D1D-880E-8728A4BD64A0}" destId="{D6E5C5F3-5AD9-48F5-B259-7FE6E3F455B7}" srcOrd="6" destOrd="0" presId="urn:microsoft.com/office/officeart/2005/8/layout/vProcess5"/>
    <dgm:cxn modelId="{920E2CEA-C5B2-417D-AD1A-0562FF54500A}" type="presParOf" srcId="{261AD70F-1FFD-4D1D-880E-8728A4BD64A0}" destId="{05D4D7F2-3237-4236-B618-8E7F45A37E1D}" srcOrd="7" destOrd="0" presId="urn:microsoft.com/office/officeart/2005/8/layout/vProcess5"/>
    <dgm:cxn modelId="{E240EB13-06A5-4105-B431-4752962F1E5F}" type="presParOf" srcId="{261AD70F-1FFD-4D1D-880E-8728A4BD64A0}" destId="{DFF59488-4218-4D53-AAFA-897D0D184C8B}" srcOrd="8" destOrd="0" presId="urn:microsoft.com/office/officeart/2005/8/layout/vProcess5"/>
    <dgm:cxn modelId="{595B7E30-9EB1-4FB1-B299-70019AE3A713}" type="presParOf" srcId="{261AD70F-1FFD-4D1D-880E-8728A4BD64A0}" destId="{7638C0F6-22DE-4A1E-BD32-E8B32258282C}" srcOrd="9" destOrd="0" presId="urn:microsoft.com/office/officeart/2005/8/layout/vProcess5"/>
    <dgm:cxn modelId="{D9292CA0-C9CA-4CD0-9693-A7BFE2C3B2BE}" type="presParOf" srcId="{261AD70F-1FFD-4D1D-880E-8728A4BD64A0}" destId="{84CBDEB9-EB8C-4F4F-8D64-4DA27EB7A9D2}" srcOrd="10" destOrd="0" presId="urn:microsoft.com/office/officeart/2005/8/layout/vProcess5"/>
    <dgm:cxn modelId="{8CD77F4D-72D0-4323-A3D6-81CB4539EEEE}" type="presParOf" srcId="{261AD70F-1FFD-4D1D-880E-8728A4BD64A0}" destId="{1ACBB1C3-D885-4992-ADE7-151C3958180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EB6BFD-1A08-4208-AACD-ABEDE6B6ED6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BA779A-F06F-4F80-9498-4D2CD446BB59}">
      <dgm:prSet/>
      <dgm:spPr/>
      <dgm:t>
        <a:bodyPr/>
        <a:lstStyle/>
        <a:p>
          <a:r>
            <a:rPr lang="en-US" b="0" i="0"/>
            <a:t>Limited dataset (Few DBS-only brochures &amp; web pages content)</a:t>
          </a:r>
          <a:endParaRPr lang="en-US"/>
        </a:p>
      </dgm:t>
    </dgm:pt>
    <dgm:pt modelId="{06C1858A-01BC-4695-870A-6634A041EE40}" type="parTrans" cxnId="{2536AC44-D685-471C-BA49-FE1CED45AC51}">
      <dgm:prSet/>
      <dgm:spPr/>
      <dgm:t>
        <a:bodyPr/>
        <a:lstStyle/>
        <a:p>
          <a:endParaRPr lang="en-US"/>
        </a:p>
      </dgm:t>
    </dgm:pt>
    <dgm:pt modelId="{90664B1F-48E6-444C-866B-F8B36C83B556}" type="sibTrans" cxnId="{2536AC44-D685-471C-BA49-FE1CED45AC51}">
      <dgm:prSet/>
      <dgm:spPr/>
      <dgm:t>
        <a:bodyPr/>
        <a:lstStyle/>
        <a:p>
          <a:endParaRPr lang="en-US"/>
        </a:p>
      </dgm:t>
    </dgm:pt>
    <dgm:pt modelId="{03F7B78F-64EC-4FF8-8CE6-FED93F328CDD}">
      <dgm:prSet/>
      <dgm:spPr/>
      <dgm:t>
        <a:bodyPr/>
        <a:lstStyle/>
        <a:p>
          <a:r>
            <a:rPr lang="en-US" b="0" i="0"/>
            <a:t>No qualitative evaluation (e.g., student satisfaction, usability)</a:t>
          </a:r>
          <a:endParaRPr lang="en-US"/>
        </a:p>
      </dgm:t>
    </dgm:pt>
    <dgm:pt modelId="{607867A7-70E7-454A-815C-C88622A2E5FC}" type="parTrans" cxnId="{39B6CC8F-4273-4894-B2C1-2368AD6FC882}">
      <dgm:prSet/>
      <dgm:spPr/>
      <dgm:t>
        <a:bodyPr/>
        <a:lstStyle/>
        <a:p>
          <a:endParaRPr lang="en-US"/>
        </a:p>
      </dgm:t>
    </dgm:pt>
    <dgm:pt modelId="{44996E03-91DE-4367-B53F-D7820D3EDF85}" type="sibTrans" cxnId="{39B6CC8F-4273-4894-B2C1-2368AD6FC882}">
      <dgm:prSet/>
      <dgm:spPr/>
      <dgm:t>
        <a:bodyPr/>
        <a:lstStyle/>
        <a:p>
          <a:endParaRPr lang="en-US"/>
        </a:p>
      </dgm:t>
    </dgm:pt>
    <dgm:pt modelId="{324D86FC-CA13-409E-BC8C-D54171FFF4C5}">
      <dgm:prSet/>
      <dgm:spPr/>
      <dgm:t>
        <a:bodyPr/>
        <a:lstStyle/>
        <a:p>
          <a:r>
            <a:rPr lang="en-US" b="0" i="0"/>
            <a:t>Voice interface not fully tested with diverse accents</a:t>
          </a:r>
          <a:endParaRPr lang="en-US"/>
        </a:p>
      </dgm:t>
    </dgm:pt>
    <dgm:pt modelId="{3BAA551A-C5A8-4CAC-BAB9-F7C8B7A5ECB3}" type="parTrans" cxnId="{1E46975B-362F-4D4E-80E7-FD58F7A77549}">
      <dgm:prSet/>
      <dgm:spPr/>
      <dgm:t>
        <a:bodyPr/>
        <a:lstStyle/>
        <a:p>
          <a:endParaRPr lang="en-US"/>
        </a:p>
      </dgm:t>
    </dgm:pt>
    <dgm:pt modelId="{AF423824-0EB9-4FD4-AC39-1A4F66E998FE}" type="sibTrans" cxnId="{1E46975B-362F-4D4E-80E7-FD58F7A77549}">
      <dgm:prSet/>
      <dgm:spPr/>
      <dgm:t>
        <a:bodyPr/>
        <a:lstStyle/>
        <a:p>
          <a:endParaRPr lang="en-US"/>
        </a:p>
      </dgm:t>
    </dgm:pt>
    <dgm:pt modelId="{B6B018D2-DACA-4FE5-B4A1-A94DB7898200}">
      <dgm:prSet/>
      <dgm:spPr/>
      <dgm:t>
        <a:bodyPr/>
        <a:lstStyle/>
        <a:p>
          <a:r>
            <a:rPr lang="en-US" b="0" i="0"/>
            <a:t>Response generated by the system is not full sentences and quite specific. More natural &amp; full responses can be generated using advanced models. </a:t>
          </a:r>
          <a:endParaRPr lang="en-US"/>
        </a:p>
      </dgm:t>
    </dgm:pt>
    <dgm:pt modelId="{F16B83EE-31AD-4658-823A-D5CE0E44ED04}" type="parTrans" cxnId="{389E67FC-03D3-4911-8732-6969EA16E63B}">
      <dgm:prSet/>
      <dgm:spPr/>
      <dgm:t>
        <a:bodyPr/>
        <a:lstStyle/>
        <a:p>
          <a:endParaRPr lang="en-US"/>
        </a:p>
      </dgm:t>
    </dgm:pt>
    <dgm:pt modelId="{D928962B-6FFD-44B9-BD5E-0FC54A8BD03B}" type="sibTrans" cxnId="{389E67FC-03D3-4911-8732-6969EA16E63B}">
      <dgm:prSet/>
      <dgm:spPr/>
      <dgm:t>
        <a:bodyPr/>
        <a:lstStyle/>
        <a:p>
          <a:endParaRPr lang="en-US"/>
        </a:p>
      </dgm:t>
    </dgm:pt>
    <dgm:pt modelId="{F0C4521B-546C-40AA-BDBB-3CA2192E7DCA}" type="pres">
      <dgm:prSet presAssocID="{E0EB6BFD-1A08-4208-AACD-ABEDE6B6ED6E}" presName="diagram" presStyleCnt="0">
        <dgm:presLayoutVars>
          <dgm:dir/>
          <dgm:resizeHandles val="exact"/>
        </dgm:presLayoutVars>
      </dgm:prSet>
      <dgm:spPr/>
    </dgm:pt>
    <dgm:pt modelId="{57AB0EBB-D32D-458A-8283-7C78C08B69E1}" type="pres">
      <dgm:prSet presAssocID="{43BA779A-F06F-4F80-9498-4D2CD446BB59}" presName="node" presStyleLbl="node1" presStyleIdx="0" presStyleCnt="4">
        <dgm:presLayoutVars>
          <dgm:bulletEnabled val="1"/>
        </dgm:presLayoutVars>
      </dgm:prSet>
      <dgm:spPr/>
    </dgm:pt>
    <dgm:pt modelId="{0295882E-F724-4AC4-9129-BED8C4F39BF0}" type="pres">
      <dgm:prSet presAssocID="{90664B1F-48E6-444C-866B-F8B36C83B556}" presName="sibTrans" presStyleCnt="0"/>
      <dgm:spPr/>
    </dgm:pt>
    <dgm:pt modelId="{2ABCFA28-F009-4A18-B537-9EDA4D6F4F33}" type="pres">
      <dgm:prSet presAssocID="{03F7B78F-64EC-4FF8-8CE6-FED93F328CDD}" presName="node" presStyleLbl="node1" presStyleIdx="1" presStyleCnt="4">
        <dgm:presLayoutVars>
          <dgm:bulletEnabled val="1"/>
        </dgm:presLayoutVars>
      </dgm:prSet>
      <dgm:spPr/>
    </dgm:pt>
    <dgm:pt modelId="{38804CB1-E3E7-40D6-B2A1-B2141C81EA88}" type="pres">
      <dgm:prSet presAssocID="{44996E03-91DE-4367-B53F-D7820D3EDF85}" presName="sibTrans" presStyleCnt="0"/>
      <dgm:spPr/>
    </dgm:pt>
    <dgm:pt modelId="{B949C8C7-053C-49BF-B1B1-39A9A1977D18}" type="pres">
      <dgm:prSet presAssocID="{324D86FC-CA13-409E-BC8C-D54171FFF4C5}" presName="node" presStyleLbl="node1" presStyleIdx="2" presStyleCnt="4">
        <dgm:presLayoutVars>
          <dgm:bulletEnabled val="1"/>
        </dgm:presLayoutVars>
      </dgm:prSet>
      <dgm:spPr/>
    </dgm:pt>
    <dgm:pt modelId="{35311BCF-F149-40F3-90FE-F96C147B91C3}" type="pres">
      <dgm:prSet presAssocID="{AF423824-0EB9-4FD4-AC39-1A4F66E998FE}" presName="sibTrans" presStyleCnt="0"/>
      <dgm:spPr/>
    </dgm:pt>
    <dgm:pt modelId="{37F9A00E-A95B-48A3-AB8B-36BD4BD5D72E}" type="pres">
      <dgm:prSet presAssocID="{B6B018D2-DACA-4FE5-B4A1-A94DB7898200}" presName="node" presStyleLbl="node1" presStyleIdx="3" presStyleCnt="4">
        <dgm:presLayoutVars>
          <dgm:bulletEnabled val="1"/>
        </dgm:presLayoutVars>
      </dgm:prSet>
      <dgm:spPr/>
    </dgm:pt>
  </dgm:ptLst>
  <dgm:cxnLst>
    <dgm:cxn modelId="{3464CE28-8AE2-4811-AB6F-837290FE5383}" type="presOf" srcId="{03F7B78F-64EC-4FF8-8CE6-FED93F328CDD}" destId="{2ABCFA28-F009-4A18-B537-9EDA4D6F4F33}" srcOrd="0" destOrd="0" presId="urn:microsoft.com/office/officeart/2005/8/layout/default"/>
    <dgm:cxn modelId="{1E46975B-362F-4D4E-80E7-FD58F7A77549}" srcId="{E0EB6BFD-1A08-4208-AACD-ABEDE6B6ED6E}" destId="{324D86FC-CA13-409E-BC8C-D54171FFF4C5}" srcOrd="2" destOrd="0" parTransId="{3BAA551A-C5A8-4CAC-BAB9-F7C8B7A5ECB3}" sibTransId="{AF423824-0EB9-4FD4-AC39-1A4F66E998FE}"/>
    <dgm:cxn modelId="{2536AC44-D685-471C-BA49-FE1CED45AC51}" srcId="{E0EB6BFD-1A08-4208-AACD-ABEDE6B6ED6E}" destId="{43BA779A-F06F-4F80-9498-4D2CD446BB59}" srcOrd="0" destOrd="0" parTransId="{06C1858A-01BC-4695-870A-6634A041EE40}" sibTransId="{90664B1F-48E6-444C-866B-F8B36C83B556}"/>
    <dgm:cxn modelId="{17357178-865E-4F05-9C2D-228D6659C5F6}" type="presOf" srcId="{324D86FC-CA13-409E-BC8C-D54171FFF4C5}" destId="{B949C8C7-053C-49BF-B1B1-39A9A1977D18}" srcOrd="0" destOrd="0" presId="urn:microsoft.com/office/officeart/2005/8/layout/default"/>
    <dgm:cxn modelId="{9474C087-4470-4156-BABB-DFDEA91BE165}" type="presOf" srcId="{E0EB6BFD-1A08-4208-AACD-ABEDE6B6ED6E}" destId="{F0C4521B-546C-40AA-BDBB-3CA2192E7DCA}" srcOrd="0" destOrd="0" presId="urn:microsoft.com/office/officeart/2005/8/layout/default"/>
    <dgm:cxn modelId="{360EB68C-0F10-456A-95CB-3233350AA53F}" type="presOf" srcId="{43BA779A-F06F-4F80-9498-4D2CD446BB59}" destId="{57AB0EBB-D32D-458A-8283-7C78C08B69E1}" srcOrd="0" destOrd="0" presId="urn:microsoft.com/office/officeart/2005/8/layout/default"/>
    <dgm:cxn modelId="{39B6CC8F-4273-4894-B2C1-2368AD6FC882}" srcId="{E0EB6BFD-1A08-4208-AACD-ABEDE6B6ED6E}" destId="{03F7B78F-64EC-4FF8-8CE6-FED93F328CDD}" srcOrd="1" destOrd="0" parTransId="{607867A7-70E7-454A-815C-C88622A2E5FC}" sibTransId="{44996E03-91DE-4367-B53F-D7820D3EDF85}"/>
    <dgm:cxn modelId="{BB9EE3A3-5D8C-4C85-B5C4-81FF6BDCECD3}" type="presOf" srcId="{B6B018D2-DACA-4FE5-B4A1-A94DB7898200}" destId="{37F9A00E-A95B-48A3-AB8B-36BD4BD5D72E}" srcOrd="0" destOrd="0" presId="urn:microsoft.com/office/officeart/2005/8/layout/default"/>
    <dgm:cxn modelId="{389E67FC-03D3-4911-8732-6969EA16E63B}" srcId="{E0EB6BFD-1A08-4208-AACD-ABEDE6B6ED6E}" destId="{B6B018D2-DACA-4FE5-B4A1-A94DB7898200}" srcOrd="3" destOrd="0" parTransId="{F16B83EE-31AD-4658-823A-D5CE0E44ED04}" sibTransId="{D928962B-6FFD-44B9-BD5E-0FC54A8BD03B}"/>
    <dgm:cxn modelId="{2B675301-51A5-4F32-9A3A-318C399E6CF3}" type="presParOf" srcId="{F0C4521B-546C-40AA-BDBB-3CA2192E7DCA}" destId="{57AB0EBB-D32D-458A-8283-7C78C08B69E1}" srcOrd="0" destOrd="0" presId="urn:microsoft.com/office/officeart/2005/8/layout/default"/>
    <dgm:cxn modelId="{CCC3712F-30CC-4401-8ACE-61F0790CCCC9}" type="presParOf" srcId="{F0C4521B-546C-40AA-BDBB-3CA2192E7DCA}" destId="{0295882E-F724-4AC4-9129-BED8C4F39BF0}" srcOrd="1" destOrd="0" presId="urn:microsoft.com/office/officeart/2005/8/layout/default"/>
    <dgm:cxn modelId="{29605D44-7969-45A0-9472-179CAFB0AFBE}" type="presParOf" srcId="{F0C4521B-546C-40AA-BDBB-3CA2192E7DCA}" destId="{2ABCFA28-F009-4A18-B537-9EDA4D6F4F33}" srcOrd="2" destOrd="0" presId="urn:microsoft.com/office/officeart/2005/8/layout/default"/>
    <dgm:cxn modelId="{8998AAA0-5D96-496D-AF55-B53C3E8A708B}" type="presParOf" srcId="{F0C4521B-546C-40AA-BDBB-3CA2192E7DCA}" destId="{38804CB1-E3E7-40D6-B2A1-B2141C81EA88}" srcOrd="3" destOrd="0" presId="urn:microsoft.com/office/officeart/2005/8/layout/default"/>
    <dgm:cxn modelId="{9F04365D-E65D-490D-8F9F-3B0D26B4DB5D}" type="presParOf" srcId="{F0C4521B-546C-40AA-BDBB-3CA2192E7DCA}" destId="{B949C8C7-053C-49BF-B1B1-39A9A1977D18}" srcOrd="4" destOrd="0" presId="urn:microsoft.com/office/officeart/2005/8/layout/default"/>
    <dgm:cxn modelId="{7B950581-8BAC-4499-B568-4990A5A37E76}" type="presParOf" srcId="{F0C4521B-546C-40AA-BDBB-3CA2192E7DCA}" destId="{35311BCF-F149-40F3-90FE-F96C147B91C3}" srcOrd="5" destOrd="0" presId="urn:microsoft.com/office/officeart/2005/8/layout/default"/>
    <dgm:cxn modelId="{A8FFCA0B-BF3B-48EF-9D59-6AC4D28483D6}" type="presParOf" srcId="{F0C4521B-546C-40AA-BDBB-3CA2192E7DCA}" destId="{37F9A00E-A95B-48A3-AB8B-36BD4BD5D72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9F5C3B-4022-45A3-ABDD-892EE80601B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B42D039-D9F8-4B70-B913-877A1D6BE65A}">
      <dgm:prSet/>
      <dgm:spPr/>
      <dgm:t>
        <a:bodyPr/>
        <a:lstStyle/>
        <a:p>
          <a:r>
            <a:rPr lang="en-US" b="0" i="0"/>
            <a:t>Transformer architecture delivered better accuracy, semantic similarity and response quality as compared to LSTM for DBS specific and limited test and trained dataset.</a:t>
          </a:r>
          <a:endParaRPr lang="en-US"/>
        </a:p>
      </dgm:t>
    </dgm:pt>
    <dgm:pt modelId="{3C1218DD-FA6D-45C1-91D2-5EB4AB23583C}" type="parTrans" cxnId="{227C129E-23AE-4F24-9920-1D8CA650BA57}">
      <dgm:prSet/>
      <dgm:spPr/>
      <dgm:t>
        <a:bodyPr/>
        <a:lstStyle/>
        <a:p>
          <a:endParaRPr lang="en-US"/>
        </a:p>
      </dgm:t>
    </dgm:pt>
    <dgm:pt modelId="{A8D17536-6048-4295-9CE1-9A0C73D68D3C}" type="sibTrans" cxnId="{227C129E-23AE-4F24-9920-1D8CA650BA57}">
      <dgm:prSet/>
      <dgm:spPr/>
      <dgm:t>
        <a:bodyPr/>
        <a:lstStyle/>
        <a:p>
          <a:endParaRPr lang="en-US"/>
        </a:p>
      </dgm:t>
    </dgm:pt>
    <dgm:pt modelId="{3B534D51-97B4-47E0-8AA4-BE817E1CE0E0}">
      <dgm:prSet/>
      <dgm:spPr/>
      <dgm:t>
        <a:bodyPr/>
        <a:lstStyle/>
        <a:p>
          <a:r>
            <a:rPr lang="en-US" b="0" i="0"/>
            <a:t>Future Work</a:t>
          </a:r>
          <a:r>
            <a:rPr lang="en-US"/>
            <a:t> - </a:t>
          </a:r>
          <a:r>
            <a:rPr lang="en-US" b="0" i="0"/>
            <a:t>Expand dataset across multiple institutions</a:t>
          </a:r>
          <a:endParaRPr lang="en-US"/>
        </a:p>
      </dgm:t>
    </dgm:pt>
    <dgm:pt modelId="{BC3AACEF-477D-4BFF-ACC1-F25ED5D40818}" type="parTrans" cxnId="{386D282A-334B-498A-82DF-28BF35BFE26F}">
      <dgm:prSet/>
      <dgm:spPr/>
      <dgm:t>
        <a:bodyPr/>
        <a:lstStyle/>
        <a:p>
          <a:endParaRPr lang="en-US"/>
        </a:p>
      </dgm:t>
    </dgm:pt>
    <dgm:pt modelId="{6B3823D1-8925-40B3-94D7-7F59856EA576}" type="sibTrans" cxnId="{386D282A-334B-498A-82DF-28BF35BFE26F}">
      <dgm:prSet/>
      <dgm:spPr/>
      <dgm:t>
        <a:bodyPr/>
        <a:lstStyle/>
        <a:p>
          <a:endParaRPr lang="en-US"/>
        </a:p>
      </dgm:t>
    </dgm:pt>
    <dgm:pt modelId="{C9C7B021-95FA-466F-84EE-BFFACF0E42D6}">
      <dgm:prSet/>
      <dgm:spPr/>
      <dgm:t>
        <a:bodyPr/>
        <a:lstStyle/>
        <a:p>
          <a:r>
            <a:rPr lang="en-US" b="0" i="0"/>
            <a:t>Incorporate qualitative/user experience feedback</a:t>
          </a:r>
          <a:endParaRPr lang="en-US"/>
        </a:p>
      </dgm:t>
    </dgm:pt>
    <dgm:pt modelId="{4FB49173-C25F-443D-A3D6-C7E39735A141}" type="parTrans" cxnId="{C29CF180-18E3-4CBC-A068-F4763B029DF3}">
      <dgm:prSet/>
      <dgm:spPr/>
      <dgm:t>
        <a:bodyPr/>
        <a:lstStyle/>
        <a:p>
          <a:endParaRPr lang="en-US"/>
        </a:p>
      </dgm:t>
    </dgm:pt>
    <dgm:pt modelId="{BD0B8555-77B3-4A5C-AC37-44B45E0E46CF}" type="sibTrans" cxnId="{C29CF180-18E3-4CBC-A068-F4763B029DF3}">
      <dgm:prSet/>
      <dgm:spPr/>
      <dgm:t>
        <a:bodyPr/>
        <a:lstStyle/>
        <a:p>
          <a:endParaRPr lang="en-US"/>
        </a:p>
      </dgm:t>
    </dgm:pt>
    <dgm:pt modelId="{5CB45C39-22F8-44DB-914B-57A4A95689C3}">
      <dgm:prSet/>
      <dgm:spPr/>
      <dgm:t>
        <a:bodyPr/>
        <a:lstStyle/>
        <a:p>
          <a:r>
            <a:rPr lang="en-US" b="0" i="0"/>
            <a:t>Real time deployment and continues training</a:t>
          </a:r>
          <a:endParaRPr lang="en-US"/>
        </a:p>
      </dgm:t>
    </dgm:pt>
    <dgm:pt modelId="{83D972FA-0519-4AFD-A9D5-267647D0E6BE}" type="parTrans" cxnId="{203E4EB7-5E82-41C7-B5C6-A166DDE7F6F9}">
      <dgm:prSet/>
      <dgm:spPr/>
      <dgm:t>
        <a:bodyPr/>
        <a:lstStyle/>
        <a:p>
          <a:endParaRPr lang="en-US"/>
        </a:p>
      </dgm:t>
    </dgm:pt>
    <dgm:pt modelId="{2FD0846C-CB49-4A76-B244-F6060C24A569}" type="sibTrans" cxnId="{203E4EB7-5E82-41C7-B5C6-A166DDE7F6F9}">
      <dgm:prSet/>
      <dgm:spPr/>
      <dgm:t>
        <a:bodyPr/>
        <a:lstStyle/>
        <a:p>
          <a:endParaRPr lang="en-US"/>
        </a:p>
      </dgm:t>
    </dgm:pt>
    <dgm:pt modelId="{777A4F4C-C81A-4992-BF89-4EF749C0F195}" type="pres">
      <dgm:prSet presAssocID="{D39F5C3B-4022-45A3-ABDD-892EE80601BC}" presName="root" presStyleCnt="0">
        <dgm:presLayoutVars>
          <dgm:dir/>
          <dgm:resizeHandles val="exact"/>
        </dgm:presLayoutVars>
      </dgm:prSet>
      <dgm:spPr/>
    </dgm:pt>
    <dgm:pt modelId="{2AD0E6F2-6BE4-4F97-88EC-2F309B04B617}" type="pres">
      <dgm:prSet presAssocID="{D39F5C3B-4022-45A3-ABDD-892EE80601BC}" presName="container" presStyleCnt="0">
        <dgm:presLayoutVars>
          <dgm:dir/>
          <dgm:resizeHandles val="exact"/>
        </dgm:presLayoutVars>
      </dgm:prSet>
      <dgm:spPr/>
    </dgm:pt>
    <dgm:pt modelId="{7C1BAAF5-3A77-44AE-9BE8-8064C8F54C1E}" type="pres">
      <dgm:prSet presAssocID="{2B42D039-D9F8-4B70-B913-877A1D6BE65A}" presName="compNode" presStyleCnt="0"/>
      <dgm:spPr/>
    </dgm:pt>
    <dgm:pt modelId="{FD75F9EC-C314-4045-8A8C-018EFFCB4ABB}" type="pres">
      <dgm:prSet presAssocID="{2B42D039-D9F8-4B70-B913-877A1D6BE65A}" presName="iconBgRect" presStyleLbl="bgShp" presStyleIdx="0" presStyleCnt="4"/>
      <dgm:spPr/>
    </dgm:pt>
    <dgm:pt modelId="{F60CE26B-AB02-4748-B4C6-F9B7D5B80F8B}" type="pres">
      <dgm:prSet presAssocID="{2B42D039-D9F8-4B70-B913-877A1D6BE6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8C633C-0B87-4BB6-B532-8146A6D91CE0}" type="pres">
      <dgm:prSet presAssocID="{2B42D039-D9F8-4B70-B913-877A1D6BE65A}" presName="spaceRect" presStyleCnt="0"/>
      <dgm:spPr/>
    </dgm:pt>
    <dgm:pt modelId="{896C2EE5-29A7-4147-BF3F-F938A5295663}" type="pres">
      <dgm:prSet presAssocID="{2B42D039-D9F8-4B70-B913-877A1D6BE65A}" presName="textRect" presStyleLbl="revTx" presStyleIdx="0" presStyleCnt="4">
        <dgm:presLayoutVars>
          <dgm:chMax val="1"/>
          <dgm:chPref val="1"/>
        </dgm:presLayoutVars>
      </dgm:prSet>
      <dgm:spPr/>
    </dgm:pt>
    <dgm:pt modelId="{4C3E464E-52CC-4896-AD68-F3EBC3E4C602}" type="pres">
      <dgm:prSet presAssocID="{A8D17536-6048-4295-9CE1-9A0C73D68D3C}" presName="sibTrans" presStyleLbl="sibTrans2D1" presStyleIdx="0" presStyleCnt="0"/>
      <dgm:spPr/>
    </dgm:pt>
    <dgm:pt modelId="{F5034AAD-F86F-4CA0-A605-AD8095BB3B18}" type="pres">
      <dgm:prSet presAssocID="{3B534D51-97B4-47E0-8AA4-BE817E1CE0E0}" presName="compNode" presStyleCnt="0"/>
      <dgm:spPr/>
    </dgm:pt>
    <dgm:pt modelId="{BBBEC6A6-7DCF-48DE-8D31-DFCA5C62CFA3}" type="pres">
      <dgm:prSet presAssocID="{3B534D51-97B4-47E0-8AA4-BE817E1CE0E0}" presName="iconBgRect" presStyleLbl="bgShp" presStyleIdx="1" presStyleCnt="4"/>
      <dgm:spPr/>
    </dgm:pt>
    <dgm:pt modelId="{D3BAC90D-E971-4BEA-BEC8-33EDB1CB8928}" type="pres">
      <dgm:prSet presAssocID="{3B534D51-97B4-47E0-8AA4-BE817E1CE0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800F15E-9CEC-4893-94FA-C6AB94ED91EC}" type="pres">
      <dgm:prSet presAssocID="{3B534D51-97B4-47E0-8AA4-BE817E1CE0E0}" presName="spaceRect" presStyleCnt="0"/>
      <dgm:spPr/>
    </dgm:pt>
    <dgm:pt modelId="{81A31EE1-0697-42B5-9DAB-E4A0FC890436}" type="pres">
      <dgm:prSet presAssocID="{3B534D51-97B4-47E0-8AA4-BE817E1CE0E0}" presName="textRect" presStyleLbl="revTx" presStyleIdx="1" presStyleCnt="4">
        <dgm:presLayoutVars>
          <dgm:chMax val="1"/>
          <dgm:chPref val="1"/>
        </dgm:presLayoutVars>
      </dgm:prSet>
      <dgm:spPr/>
    </dgm:pt>
    <dgm:pt modelId="{6CFF9950-188C-4BDF-9874-6B611D32D2A7}" type="pres">
      <dgm:prSet presAssocID="{6B3823D1-8925-40B3-94D7-7F59856EA576}" presName="sibTrans" presStyleLbl="sibTrans2D1" presStyleIdx="0" presStyleCnt="0"/>
      <dgm:spPr/>
    </dgm:pt>
    <dgm:pt modelId="{E3EA8163-2149-4B24-81B9-5A08D0A0D26D}" type="pres">
      <dgm:prSet presAssocID="{C9C7B021-95FA-466F-84EE-BFFACF0E42D6}" presName="compNode" presStyleCnt="0"/>
      <dgm:spPr/>
    </dgm:pt>
    <dgm:pt modelId="{14176B2F-F50A-45A4-B7EE-D31B40C96528}" type="pres">
      <dgm:prSet presAssocID="{C9C7B021-95FA-466F-84EE-BFFACF0E42D6}" presName="iconBgRect" presStyleLbl="bgShp" presStyleIdx="2" presStyleCnt="4"/>
      <dgm:spPr/>
    </dgm:pt>
    <dgm:pt modelId="{C57D1155-C268-4F1C-BDDF-1199AA11B1A6}" type="pres">
      <dgm:prSet presAssocID="{C9C7B021-95FA-466F-84EE-BFFACF0E42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173F8D6-3126-4BED-B509-7E52F25BDC37}" type="pres">
      <dgm:prSet presAssocID="{C9C7B021-95FA-466F-84EE-BFFACF0E42D6}" presName="spaceRect" presStyleCnt="0"/>
      <dgm:spPr/>
    </dgm:pt>
    <dgm:pt modelId="{E17F53B2-8CD5-4A09-A990-7F7064260AAC}" type="pres">
      <dgm:prSet presAssocID="{C9C7B021-95FA-466F-84EE-BFFACF0E42D6}" presName="textRect" presStyleLbl="revTx" presStyleIdx="2" presStyleCnt="4">
        <dgm:presLayoutVars>
          <dgm:chMax val="1"/>
          <dgm:chPref val="1"/>
        </dgm:presLayoutVars>
      </dgm:prSet>
      <dgm:spPr/>
    </dgm:pt>
    <dgm:pt modelId="{F49384AF-0CCB-43C9-94B6-8921177EF6EB}" type="pres">
      <dgm:prSet presAssocID="{BD0B8555-77B3-4A5C-AC37-44B45E0E46CF}" presName="sibTrans" presStyleLbl="sibTrans2D1" presStyleIdx="0" presStyleCnt="0"/>
      <dgm:spPr/>
    </dgm:pt>
    <dgm:pt modelId="{DE13796E-2C88-4DE4-897F-38013F2CABAC}" type="pres">
      <dgm:prSet presAssocID="{5CB45C39-22F8-44DB-914B-57A4A95689C3}" presName="compNode" presStyleCnt="0"/>
      <dgm:spPr/>
    </dgm:pt>
    <dgm:pt modelId="{7510704B-5C09-4D24-84D3-89000BEBC1F9}" type="pres">
      <dgm:prSet presAssocID="{5CB45C39-22F8-44DB-914B-57A4A95689C3}" presName="iconBgRect" presStyleLbl="bgShp" presStyleIdx="3" presStyleCnt="4"/>
      <dgm:spPr/>
    </dgm:pt>
    <dgm:pt modelId="{50EE9471-7FBD-4DA0-BFC6-45AD2F3AB5C8}" type="pres">
      <dgm:prSet presAssocID="{5CB45C39-22F8-44DB-914B-57A4A95689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764DE2D-08DA-4460-8721-B34261AF7CCD}" type="pres">
      <dgm:prSet presAssocID="{5CB45C39-22F8-44DB-914B-57A4A95689C3}" presName="spaceRect" presStyleCnt="0"/>
      <dgm:spPr/>
    </dgm:pt>
    <dgm:pt modelId="{50CE5327-7729-4443-8BB0-528AC814A118}" type="pres">
      <dgm:prSet presAssocID="{5CB45C39-22F8-44DB-914B-57A4A95689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0B920A-65C4-4128-8996-3937E092594F}" type="presOf" srcId="{3B534D51-97B4-47E0-8AA4-BE817E1CE0E0}" destId="{81A31EE1-0697-42B5-9DAB-E4A0FC890436}" srcOrd="0" destOrd="0" presId="urn:microsoft.com/office/officeart/2018/2/layout/IconCircleList"/>
    <dgm:cxn modelId="{D9F8630D-C2A1-4F86-843A-9A5D0608DCA2}" type="presOf" srcId="{BD0B8555-77B3-4A5C-AC37-44B45E0E46CF}" destId="{F49384AF-0CCB-43C9-94B6-8921177EF6EB}" srcOrd="0" destOrd="0" presId="urn:microsoft.com/office/officeart/2018/2/layout/IconCircleList"/>
    <dgm:cxn modelId="{386D282A-334B-498A-82DF-28BF35BFE26F}" srcId="{D39F5C3B-4022-45A3-ABDD-892EE80601BC}" destId="{3B534D51-97B4-47E0-8AA4-BE817E1CE0E0}" srcOrd="1" destOrd="0" parTransId="{BC3AACEF-477D-4BFF-ACC1-F25ED5D40818}" sibTransId="{6B3823D1-8925-40B3-94D7-7F59856EA576}"/>
    <dgm:cxn modelId="{B644B53E-0007-4E1B-B4F2-C284905E3DFF}" type="presOf" srcId="{D39F5C3B-4022-45A3-ABDD-892EE80601BC}" destId="{777A4F4C-C81A-4992-BF89-4EF749C0F195}" srcOrd="0" destOrd="0" presId="urn:microsoft.com/office/officeart/2018/2/layout/IconCircleList"/>
    <dgm:cxn modelId="{6312A245-A253-446B-A99B-83DA5B45529F}" type="presOf" srcId="{2B42D039-D9F8-4B70-B913-877A1D6BE65A}" destId="{896C2EE5-29A7-4147-BF3F-F938A5295663}" srcOrd="0" destOrd="0" presId="urn:microsoft.com/office/officeart/2018/2/layout/IconCircleList"/>
    <dgm:cxn modelId="{85F7FE75-105A-4F81-B2A1-B61045C4E8DA}" type="presOf" srcId="{C9C7B021-95FA-466F-84EE-BFFACF0E42D6}" destId="{E17F53B2-8CD5-4A09-A990-7F7064260AAC}" srcOrd="0" destOrd="0" presId="urn:microsoft.com/office/officeart/2018/2/layout/IconCircleList"/>
    <dgm:cxn modelId="{C29CF180-18E3-4CBC-A068-F4763B029DF3}" srcId="{D39F5C3B-4022-45A3-ABDD-892EE80601BC}" destId="{C9C7B021-95FA-466F-84EE-BFFACF0E42D6}" srcOrd="2" destOrd="0" parTransId="{4FB49173-C25F-443D-A3D6-C7E39735A141}" sibTransId="{BD0B8555-77B3-4A5C-AC37-44B45E0E46CF}"/>
    <dgm:cxn modelId="{227C129E-23AE-4F24-9920-1D8CA650BA57}" srcId="{D39F5C3B-4022-45A3-ABDD-892EE80601BC}" destId="{2B42D039-D9F8-4B70-B913-877A1D6BE65A}" srcOrd="0" destOrd="0" parTransId="{3C1218DD-FA6D-45C1-91D2-5EB4AB23583C}" sibTransId="{A8D17536-6048-4295-9CE1-9A0C73D68D3C}"/>
    <dgm:cxn modelId="{64F9D2AE-2B0F-4735-818D-F9BFB0F4D3A3}" type="presOf" srcId="{5CB45C39-22F8-44DB-914B-57A4A95689C3}" destId="{50CE5327-7729-4443-8BB0-528AC814A118}" srcOrd="0" destOrd="0" presId="urn:microsoft.com/office/officeart/2018/2/layout/IconCircleList"/>
    <dgm:cxn modelId="{203E4EB7-5E82-41C7-B5C6-A166DDE7F6F9}" srcId="{D39F5C3B-4022-45A3-ABDD-892EE80601BC}" destId="{5CB45C39-22F8-44DB-914B-57A4A95689C3}" srcOrd="3" destOrd="0" parTransId="{83D972FA-0519-4AFD-A9D5-267647D0E6BE}" sibTransId="{2FD0846C-CB49-4A76-B244-F6060C24A569}"/>
    <dgm:cxn modelId="{3169B1C8-3964-41EA-A150-AA7CD3F6C6CE}" type="presOf" srcId="{A8D17536-6048-4295-9CE1-9A0C73D68D3C}" destId="{4C3E464E-52CC-4896-AD68-F3EBC3E4C602}" srcOrd="0" destOrd="0" presId="urn:microsoft.com/office/officeart/2018/2/layout/IconCircleList"/>
    <dgm:cxn modelId="{59464BE5-B40B-412C-B0A0-1533A7EF0553}" type="presOf" srcId="{6B3823D1-8925-40B3-94D7-7F59856EA576}" destId="{6CFF9950-188C-4BDF-9874-6B611D32D2A7}" srcOrd="0" destOrd="0" presId="urn:microsoft.com/office/officeart/2018/2/layout/IconCircleList"/>
    <dgm:cxn modelId="{922F6B04-4CDD-47A0-9F7D-B4B0C5F848E0}" type="presParOf" srcId="{777A4F4C-C81A-4992-BF89-4EF749C0F195}" destId="{2AD0E6F2-6BE4-4F97-88EC-2F309B04B617}" srcOrd="0" destOrd="0" presId="urn:microsoft.com/office/officeart/2018/2/layout/IconCircleList"/>
    <dgm:cxn modelId="{262AB646-0469-4D24-938B-3A4E6727AEB0}" type="presParOf" srcId="{2AD0E6F2-6BE4-4F97-88EC-2F309B04B617}" destId="{7C1BAAF5-3A77-44AE-9BE8-8064C8F54C1E}" srcOrd="0" destOrd="0" presId="urn:microsoft.com/office/officeart/2018/2/layout/IconCircleList"/>
    <dgm:cxn modelId="{EEAF7713-7B1C-4B30-A0C7-6943A471D75E}" type="presParOf" srcId="{7C1BAAF5-3A77-44AE-9BE8-8064C8F54C1E}" destId="{FD75F9EC-C314-4045-8A8C-018EFFCB4ABB}" srcOrd="0" destOrd="0" presId="urn:microsoft.com/office/officeart/2018/2/layout/IconCircleList"/>
    <dgm:cxn modelId="{4F39F234-19D8-4CD8-B705-E5B8E8CE7B5E}" type="presParOf" srcId="{7C1BAAF5-3A77-44AE-9BE8-8064C8F54C1E}" destId="{F60CE26B-AB02-4748-B4C6-F9B7D5B80F8B}" srcOrd="1" destOrd="0" presId="urn:microsoft.com/office/officeart/2018/2/layout/IconCircleList"/>
    <dgm:cxn modelId="{31B09745-54D2-4988-AD16-03BAF7F96DDE}" type="presParOf" srcId="{7C1BAAF5-3A77-44AE-9BE8-8064C8F54C1E}" destId="{B78C633C-0B87-4BB6-B532-8146A6D91CE0}" srcOrd="2" destOrd="0" presId="urn:microsoft.com/office/officeart/2018/2/layout/IconCircleList"/>
    <dgm:cxn modelId="{D798CB0F-EA5A-49C1-BC87-A20841A2C024}" type="presParOf" srcId="{7C1BAAF5-3A77-44AE-9BE8-8064C8F54C1E}" destId="{896C2EE5-29A7-4147-BF3F-F938A5295663}" srcOrd="3" destOrd="0" presId="urn:microsoft.com/office/officeart/2018/2/layout/IconCircleList"/>
    <dgm:cxn modelId="{BC5CCBC1-EB24-4C67-8489-9E48D672450D}" type="presParOf" srcId="{2AD0E6F2-6BE4-4F97-88EC-2F309B04B617}" destId="{4C3E464E-52CC-4896-AD68-F3EBC3E4C602}" srcOrd="1" destOrd="0" presId="urn:microsoft.com/office/officeart/2018/2/layout/IconCircleList"/>
    <dgm:cxn modelId="{CB6DF331-5C70-400E-A866-5B260772F456}" type="presParOf" srcId="{2AD0E6F2-6BE4-4F97-88EC-2F309B04B617}" destId="{F5034AAD-F86F-4CA0-A605-AD8095BB3B18}" srcOrd="2" destOrd="0" presId="urn:microsoft.com/office/officeart/2018/2/layout/IconCircleList"/>
    <dgm:cxn modelId="{5F6BEE05-2C13-4770-963E-2C4EE7F482E4}" type="presParOf" srcId="{F5034AAD-F86F-4CA0-A605-AD8095BB3B18}" destId="{BBBEC6A6-7DCF-48DE-8D31-DFCA5C62CFA3}" srcOrd="0" destOrd="0" presId="urn:microsoft.com/office/officeart/2018/2/layout/IconCircleList"/>
    <dgm:cxn modelId="{24CB3414-2FF2-4C99-95F2-EC540594CB7B}" type="presParOf" srcId="{F5034AAD-F86F-4CA0-A605-AD8095BB3B18}" destId="{D3BAC90D-E971-4BEA-BEC8-33EDB1CB8928}" srcOrd="1" destOrd="0" presId="urn:microsoft.com/office/officeart/2018/2/layout/IconCircleList"/>
    <dgm:cxn modelId="{B253B46A-BB3E-4243-A948-363677D33ECD}" type="presParOf" srcId="{F5034AAD-F86F-4CA0-A605-AD8095BB3B18}" destId="{D800F15E-9CEC-4893-94FA-C6AB94ED91EC}" srcOrd="2" destOrd="0" presId="urn:microsoft.com/office/officeart/2018/2/layout/IconCircleList"/>
    <dgm:cxn modelId="{0CCAD7E5-74C0-4186-B9C6-874A4B6E1DAA}" type="presParOf" srcId="{F5034AAD-F86F-4CA0-A605-AD8095BB3B18}" destId="{81A31EE1-0697-42B5-9DAB-E4A0FC890436}" srcOrd="3" destOrd="0" presId="urn:microsoft.com/office/officeart/2018/2/layout/IconCircleList"/>
    <dgm:cxn modelId="{A0236652-F03D-444A-AE44-DF155692F88E}" type="presParOf" srcId="{2AD0E6F2-6BE4-4F97-88EC-2F309B04B617}" destId="{6CFF9950-188C-4BDF-9874-6B611D32D2A7}" srcOrd="3" destOrd="0" presId="urn:microsoft.com/office/officeart/2018/2/layout/IconCircleList"/>
    <dgm:cxn modelId="{1E82A2F4-50DF-44D6-A3BD-D6CFD49ACF3F}" type="presParOf" srcId="{2AD0E6F2-6BE4-4F97-88EC-2F309B04B617}" destId="{E3EA8163-2149-4B24-81B9-5A08D0A0D26D}" srcOrd="4" destOrd="0" presId="urn:microsoft.com/office/officeart/2018/2/layout/IconCircleList"/>
    <dgm:cxn modelId="{68549E0F-BB77-4840-BEFF-4A7CEF9F763C}" type="presParOf" srcId="{E3EA8163-2149-4B24-81B9-5A08D0A0D26D}" destId="{14176B2F-F50A-45A4-B7EE-D31B40C96528}" srcOrd="0" destOrd="0" presId="urn:microsoft.com/office/officeart/2018/2/layout/IconCircleList"/>
    <dgm:cxn modelId="{1194D2C1-5E9E-4EB5-9D8B-EA559ED5CAD9}" type="presParOf" srcId="{E3EA8163-2149-4B24-81B9-5A08D0A0D26D}" destId="{C57D1155-C268-4F1C-BDDF-1199AA11B1A6}" srcOrd="1" destOrd="0" presId="urn:microsoft.com/office/officeart/2018/2/layout/IconCircleList"/>
    <dgm:cxn modelId="{5A33FCC4-FC69-4EC0-8FC9-C03DA489825D}" type="presParOf" srcId="{E3EA8163-2149-4B24-81B9-5A08D0A0D26D}" destId="{2173F8D6-3126-4BED-B509-7E52F25BDC37}" srcOrd="2" destOrd="0" presId="urn:microsoft.com/office/officeart/2018/2/layout/IconCircleList"/>
    <dgm:cxn modelId="{C133516E-D330-4F51-B21A-B782782149C0}" type="presParOf" srcId="{E3EA8163-2149-4B24-81B9-5A08D0A0D26D}" destId="{E17F53B2-8CD5-4A09-A990-7F7064260AAC}" srcOrd="3" destOrd="0" presId="urn:microsoft.com/office/officeart/2018/2/layout/IconCircleList"/>
    <dgm:cxn modelId="{B573E360-5E02-400A-97C8-4D62B29EEEAF}" type="presParOf" srcId="{2AD0E6F2-6BE4-4F97-88EC-2F309B04B617}" destId="{F49384AF-0CCB-43C9-94B6-8921177EF6EB}" srcOrd="5" destOrd="0" presId="urn:microsoft.com/office/officeart/2018/2/layout/IconCircleList"/>
    <dgm:cxn modelId="{D0D8E25A-FB58-4718-96D2-79649A18D109}" type="presParOf" srcId="{2AD0E6F2-6BE4-4F97-88EC-2F309B04B617}" destId="{DE13796E-2C88-4DE4-897F-38013F2CABAC}" srcOrd="6" destOrd="0" presId="urn:microsoft.com/office/officeart/2018/2/layout/IconCircleList"/>
    <dgm:cxn modelId="{FD99E915-CA6A-4EEB-AC02-2CB6DAA445C6}" type="presParOf" srcId="{DE13796E-2C88-4DE4-897F-38013F2CABAC}" destId="{7510704B-5C09-4D24-84D3-89000BEBC1F9}" srcOrd="0" destOrd="0" presId="urn:microsoft.com/office/officeart/2018/2/layout/IconCircleList"/>
    <dgm:cxn modelId="{518A6E48-830A-4ED6-AAAB-84A244178F43}" type="presParOf" srcId="{DE13796E-2C88-4DE4-897F-38013F2CABAC}" destId="{50EE9471-7FBD-4DA0-BFC6-45AD2F3AB5C8}" srcOrd="1" destOrd="0" presId="urn:microsoft.com/office/officeart/2018/2/layout/IconCircleList"/>
    <dgm:cxn modelId="{BAC1F870-8A40-443B-8E31-EDFCFE131574}" type="presParOf" srcId="{DE13796E-2C88-4DE4-897F-38013F2CABAC}" destId="{7764DE2D-08DA-4460-8721-B34261AF7CCD}" srcOrd="2" destOrd="0" presId="urn:microsoft.com/office/officeart/2018/2/layout/IconCircleList"/>
    <dgm:cxn modelId="{46091EB3-DE9C-48BB-854F-03FA3286DD6A}" type="presParOf" srcId="{DE13796E-2C88-4DE4-897F-38013F2CABAC}" destId="{50CE5327-7729-4443-8BB0-528AC814A1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DDA57-6144-4201-9824-8536D4593017}">
      <dsp:nvSpPr>
        <dsp:cNvPr id="0" name=""/>
        <dsp:cNvSpPr/>
      </dsp:nvSpPr>
      <dsp:spPr>
        <a:xfrm>
          <a:off x="0" y="2015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B2CC5-27D5-48F2-9CFA-C31BEE02D802}">
      <dsp:nvSpPr>
        <dsp:cNvPr id="0" name=""/>
        <dsp:cNvSpPr/>
      </dsp:nvSpPr>
      <dsp:spPr>
        <a:xfrm>
          <a:off x="0" y="2015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Research Methodology</a:t>
          </a:r>
        </a:p>
      </dsp:txBody>
      <dsp:txXfrm>
        <a:off x="0" y="2015"/>
        <a:ext cx="939546" cy="687414"/>
      </dsp:txXfrm>
    </dsp:sp>
    <dsp:sp modelId="{3AF8DEF1-A20A-4A76-B8AC-E5A82DC42D67}">
      <dsp:nvSpPr>
        <dsp:cNvPr id="0" name=""/>
        <dsp:cNvSpPr/>
      </dsp:nvSpPr>
      <dsp:spPr>
        <a:xfrm>
          <a:off x="1010011" y="1799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Saunders, Lewis and Thornhill, 2009</a:t>
          </a:r>
        </a:p>
      </dsp:txBody>
      <dsp:txXfrm>
        <a:off x="1010011" y="17992"/>
        <a:ext cx="3687718" cy="319540"/>
      </dsp:txXfrm>
    </dsp:sp>
    <dsp:sp modelId="{27D5DDF5-8559-4676-AA89-5ECE0776754C}">
      <dsp:nvSpPr>
        <dsp:cNvPr id="0" name=""/>
        <dsp:cNvSpPr/>
      </dsp:nvSpPr>
      <dsp:spPr>
        <a:xfrm>
          <a:off x="939546" y="33753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4334F-C1EC-478D-B4CE-32D00D9F6C1A}">
      <dsp:nvSpPr>
        <dsp:cNvPr id="0" name=""/>
        <dsp:cNvSpPr/>
      </dsp:nvSpPr>
      <dsp:spPr>
        <a:xfrm>
          <a:off x="1010011" y="35351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Creswell and Creswell, 2018</a:t>
          </a:r>
        </a:p>
      </dsp:txBody>
      <dsp:txXfrm>
        <a:off x="1010011" y="353510"/>
        <a:ext cx="3687718" cy="319540"/>
      </dsp:txXfrm>
    </dsp:sp>
    <dsp:sp modelId="{12F6C9F5-B96F-4FC0-A7F2-29F6DC479C32}">
      <dsp:nvSpPr>
        <dsp:cNvPr id="0" name=""/>
        <dsp:cNvSpPr/>
      </dsp:nvSpPr>
      <dsp:spPr>
        <a:xfrm>
          <a:off x="939546" y="673050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4F32F-05CE-41CA-8F2D-B7DF2D182472}">
      <dsp:nvSpPr>
        <dsp:cNvPr id="0" name=""/>
        <dsp:cNvSpPr/>
      </dsp:nvSpPr>
      <dsp:spPr>
        <a:xfrm>
          <a:off x="0" y="689429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2EA58-C8AD-44DC-A855-594C8E89BCAE}">
      <dsp:nvSpPr>
        <dsp:cNvPr id="0" name=""/>
        <dsp:cNvSpPr/>
      </dsp:nvSpPr>
      <dsp:spPr>
        <a:xfrm>
          <a:off x="0" y="689429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Evolution of Conversational AI</a:t>
          </a:r>
        </a:p>
      </dsp:txBody>
      <dsp:txXfrm>
        <a:off x="0" y="689429"/>
        <a:ext cx="939546" cy="687414"/>
      </dsp:txXfrm>
    </dsp:sp>
    <dsp:sp modelId="{0B49EC2F-802C-47AE-9FB6-59490AF220B6}">
      <dsp:nvSpPr>
        <dsp:cNvPr id="0" name=""/>
        <dsp:cNvSpPr/>
      </dsp:nvSpPr>
      <dsp:spPr>
        <a:xfrm>
          <a:off x="1010011" y="70540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Turing, 1950</a:t>
          </a:r>
        </a:p>
      </dsp:txBody>
      <dsp:txXfrm>
        <a:off x="1010011" y="705406"/>
        <a:ext cx="3687718" cy="319540"/>
      </dsp:txXfrm>
    </dsp:sp>
    <dsp:sp modelId="{B2564574-97A7-4461-B4F0-7BC518D2AA13}">
      <dsp:nvSpPr>
        <dsp:cNvPr id="0" name=""/>
        <dsp:cNvSpPr/>
      </dsp:nvSpPr>
      <dsp:spPr>
        <a:xfrm>
          <a:off x="939546" y="1024947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BB963-FD03-424E-A876-7D6165C6FF54}">
      <dsp:nvSpPr>
        <dsp:cNvPr id="0" name=""/>
        <dsp:cNvSpPr/>
      </dsp:nvSpPr>
      <dsp:spPr>
        <a:xfrm>
          <a:off x="1010011" y="1040924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Weizenbaum, 1966</a:t>
          </a:r>
        </a:p>
      </dsp:txBody>
      <dsp:txXfrm>
        <a:off x="1010011" y="1040924"/>
        <a:ext cx="3687718" cy="319540"/>
      </dsp:txXfrm>
    </dsp:sp>
    <dsp:sp modelId="{78A56F71-FB64-48DE-8E1C-A736E8B77391}">
      <dsp:nvSpPr>
        <dsp:cNvPr id="0" name=""/>
        <dsp:cNvSpPr/>
      </dsp:nvSpPr>
      <dsp:spPr>
        <a:xfrm>
          <a:off x="939546" y="1360464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F087F-1E53-4DBC-BB8E-114039371348}">
      <dsp:nvSpPr>
        <dsp:cNvPr id="0" name=""/>
        <dsp:cNvSpPr/>
      </dsp:nvSpPr>
      <dsp:spPr>
        <a:xfrm>
          <a:off x="0" y="1376843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19E0C-EF4F-40DC-8B3F-88DCF0E69DCD}">
      <dsp:nvSpPr>
        <dsp:cNvPr id="0" name=""/>
        <dsp:cNvSpPr/>
      </dsp:nvSpPr>
      <dsp:spPr>
        <a:xfrm>
          <a:off x="0" y="1376843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 &amp; LSTM</a:t>
          </a:r>
        </a:p>
      </dsp:txBody>
      <dsp:txXfrm>
        <a:off x="0" y="1376843"/>
        <a:ext cx="939546" cy="687414"/>
      </dsp:txXfrm>
    </dsp:sp>
    <dsp:sp modelId="{FB37C283-E376-47E1-BA22-FF339AF5B378}">
      <dsp:nvSpPr>
        <dsp:cNvPr id="0" name=""/>
        <dsp:cNvSpPr/>
      </dsp:nvSpPr>
      <dsp:spPr>
        <a:xfrm>
          <a:off x="1010011" y="1392820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Hochreiter &amp; </a:t>
          </a:r>
          <a:r>
            <a:rPr lang="en-US" sz="1500" kern="1200" dirty="0" err="1"/>
            <a:t>Schmidhuber</a:t>
          </a:r>
          <a:r>
            <a:rPr lang="en-US" sz="1500" kern="1200" dirty="0"/>
            <a:t>, 1997</a:t>
          </a:r>
        </a:p>
      </dsp:txBody>
      <dsp:txXfrm>
        <a:off x="1010011" y="1392820"/>
        <a:ext cx="3687718" cy="319540"/>
      </dsp:txXfrm>
    </dsp:sp>
    <dsp:sp modelId="{3AF5969D-9959-4786-815B-E59B27387E4E}">
      <dsp:nvSpPr>
        <dsp:cNvPr id="0" name=""/>
        <dsp:cNvSpPr/>
      </dsp:nvSpPr>
      <dsp:spPr>
        <a:xfrm>
          <a:off x="939546" y="1712361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ABA13-BCB7-4681-841C-E428BDBF074F}">
      <dsp:nvSpPr>
        <dsp:cNvPr id="0" name=""/>
        <dsp:cNvSpPr/>
      </dsp:nvSpPr>
      <dsp:spPr>
        <a:xfrm>
          <a:off x="1010011" y="1728338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Cho et al., 2014</a:t>
          </a:r>
        </a:p>
      </dsp:txBody>
      <dsp:txXfrm>
        <a:off x="1010011" y="1728338"/>
        <a:ext cx="3687718" cy="319540"/>
      </dsp:txXfrm>
    </dsp:sp>
    <dsp:sp modelId="{1749FF7A-661E-439A-B410-0C07623E8C0A}">
      <dsp:nvSpPr>
        <dsp:cNvPr id="0" name=""/>
        <dsp:cNvSpPr/>
      </dsp:nvSpPr>
      <dsp:spPr>
        <a:xfrm>
          <a:off x="939546" y="2047878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90CD-853A-4840-ABC5-3131F058F399}">
      <dsp:nvSpPr>
        <dsp:cNvPr id="0" name=""/>
        <dsp:cNvSpPr/>
      </dsp:nvSpPr>
      <dsp:spPr>
        <a:xfrm>
          <a:off x="0" y="2064258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25FA7-B207-4B5E-8C0E-A26271FB3F4B}">
      <dsp:nvSpPr>
        <dsp:cNvPr id="0" name=""/>
        <dsp:cNvSpPr/>
      </dsp:nvSpPr>
      <dsp:spPr>
        <a:xfrm>
          <a:off x="0" y="2064258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(NLP) techniques , pipeline</a:t>
          </a:r>
        </a:p>
      </dsp:txBody>
      <dsp:txXfrm>
        <a:off x="0" y="2064258"/>
        <a:ext cx="939546" cy="687414"/>
      </dsp:txXfrm>
    </dsp:sp>
    <dsp:sp modelId="{1AE61167-73D4-4E9B-84F2-882951A5E865}">
      <dsp:nvSpPr>
        <dsp:cNvPr id="0" name=""/>
        <dsp:cNvSpPr/>
      </dsp:nvSpPr>
      <dsp:spPr>
        <a:xfrm>
          <a:off x="1010011" y="2080235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Liu et al., 2015</a:t>
          </a:r>
        </a:p>
      </dsp:txBody>
      <dsp:txXfrm>
        <a:off x="1010011" y="2080235"/>
        <a:ext cx="3687718" cy="319540"/>
      </dsp:txXfrm>
    </dsp:sp>
    <dsp:sp modelId="{FECAA523-31C8-4DE9-885B-5EBFE3623B73}">
      <dsp:nvSpPr>
        <dsp:cNvPr id="0" name=""/>
        <dsp:cNvSpPr/>
      </dsp:nvSpPr>
      <dsp:spPr>
        <a:xfrm>
          <a:off x="939546" y="2399775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5A05B-6181-4401-9ED7-9B919A59257A}">
      <dsp:nvSpPr>
        <dsp:cNvPr id="0" name=""/>
        <dsp:cNvSpPr/>
      </dsp:nvSpPr>
      <dsp:spPr>
        <a:xfrm>
          <a:off x="1010011" y="2415752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Elov, Khamroeva, and Xusainova, 2023</a:t>
          </a:r>
        </a:p>
      </dsp:txBody>
      <dsp:txXfrm>
        <a:off x="1010011" y="2415752"/>
        <a:ext cx="3687718" cy="319540"/>
      </dsp:txXfrm>
    </dsp:sp>
    <dsp:sp modelId="{D7FC2AD6-BD93-49BC-9952-409FD08C83E1}">
      <dsp:nvSpPr>
        <dsp:cNvPr id="0" name=""/>
        <dsp:cNvSpPr/>
      </dsp:nvSpPr>
      <dsp:spPr>
        <a:xfrm>
          <a:off x="939546" y="2735292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114C-7CD3-4D46-A6D8-275E7701265A}">
      <dsp:nvSpPr>
        <dsp:cNvPr id="0" name=""/>
        <dsp:cNvSpPr/>
      </dsp:nvSpPr>
      <dsp:spPr>
        <a:xfrm>
          <a:off x="0" y="2751672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DDA86-4AE4-4E9B-84E7-5FB8B22CCA2A}">
      <dsp:nvSpPr>
        <dsp:cNvPr id="0" name=""/>
        <dsp:cNvSpPr/>
      </dsp:nvSpPr>
      <dsp:spPr>
        <a:xfrm>
          <a:off x="0" y="2751672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Modern  Transformers , transfer learning </a:t>
          </a:r>
        </a:p>
      </dsp:txBody>
      <dsp:txXfrm>
        <a:off x="0" y="2751672"/>
        <a:ext cx="939546" cy="687414"/>
      </dsp:txXfrm>
    </dsp:sp>
    <dsp:sp modelId="{0410DF7E-7B5D-4AFE-BB83-619A3CD01883}">
      <dsp:nvSpPr>
        <dsp:cNvPr id="0" name=""/>
        <dsp:cNvSpPr/>
      </dsp:nvSpPr>
      <dsp:spPr>
        <a:xfrm>
          <a:off x="1010011" y="2767649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Vaswani et al., 2017</a:t>
          </a:r>
        </a:p>
      </dsp:txBody>
      <dsp:txXfrm>
        <a:off x="1010011" y="2767649"/>
        <a:ext cx="3687718" cy="319540"/>
      </dsp:txXfrm>
    </dsp:sp>
    <dsp:sp modelId="{403956A6-ED48-4DAB-B481-C8E74AA8EE8F}">
      <dsp:nvSpPr>
        <dsp:cNvPr id="0" name=""/>
        <dsp:cNvSpPr/>
      </dsp:nvSpPr>
      <dsp:spPr>
        <a:xfrm>
          <a:off x="939546" y="3087189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6DCB0-ED09-487D-A46F-3B06FC390220}">
      <dsp:nvSpPr>
        <dsp:cNvPr id="0" name=""/>
        <dsp:cNvSpPr/>
      </dsp:nvSpPr>
      <dsp:spPr>
        <a:xfrm>
          <a:off x="1010011" y="3103166"/>
          <a:ext cx="3687718" cy="31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Behl and Bibhu, 2024</a:t>
          </a:r>
        </a:p>
      </dsp:txBody>
      <dsp:txXfrm>
        <a:off x="1010011" y="3103166"/>
        <a:ext cx="3687718" cy="319540"/>
      </dsp:txXfrm>
    </dsp:sp>
    <dsp:sp modelId="{8FCDFAB5-3489-4704-977F-28C1F21C6BA3}">
      <dsp:nvSpPr>
        <dsp:cNvPr id="0" name=""/>
        <dsp:cNvSpPr/>
      </dsp:nvSpPr>
      <dsp:spPr>
        <a:xfrm>
          <a:off x="939546" y="3422706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04283-5C34-4026-BD27-B81E8BE9EC1A}">
      <dsp:nvSpPr>
        <dsp:cNvPr id="0" name=""/>
        <dsp:cNvSpPr/>
      </dsp:nvSpPr>
      <dsp:spPr>
        <a:xfrm>
          <a:off x="0" y="3439086"/>
          <a:ext cx="46977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040A-4343-44A7-9C21-89E5BAA696F7}">
      <dsp:nvSpPr>
        <dsp:cNvPr id="0" name=""/>
        <dsp:cNvSpPr/>
      </dsp:nvSpPr>
      <dsp:spPr>
        <a:xfrm>
          <a:off x="0" y="3439086"/>
          <a:ext cx="939546" cy="68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Beyond transformers</a:t>
          </a:r>
        </a:p>
      </dsp:txBody>
      <dsp:txXfrm>
        <a:off x="0" y="3439086"/>
        <a:ext cx="939546" cy="687414"/>
      </dsp:txXfrm>
    </dsp:sp>
    <dsp:sp modelId="{89A33C4A-8E9E-42AA-B00F-9ECA7E930E3C}">
      <dsp:nvSpPr>
        <dsp:cNvPr id="0" name=""/>
        <dsp:cNvSpPr/>
      </dsp:nvSpPr>
      <dsp:spPr>
        <a:xfrm>
          <a:off x="1010011" y="3470301"/>
          <a:ext cx="3687718" cy="624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 &amp; Michailidis, 2024</a:t>
          </a:r>
        </a:p>
      </dsp:txBody>
      <dsp:txXfrm>
        <a:off x="1010011" y="3470301"/>
        <a:ext cx="3687718" cy="624311"/>
      </dsp:txXfrm>
    </dsp:sp>
    <dsp:sp modelId="{DEFC6D6A-4E70-426D-840E-2F2735BA2C30}">
      <dsp:nvSpPr>
        <dsp:cNvPr id="0" name=""/>
        <dsp:cNvSpPr/>
      </dsp:nvSpPr>
      <dsp:spPr>
        <a:xfrm>
          <a:off x="939546" y="4094613"/>
          <a:ext cx="37581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EFAA5-8D46-47A0-B576-545DFE3C7404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195BF-75B5-4A15-9871-544E13B3CA38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4F874-D13C-4A02-B36E-C611A85169F8}">
      <dsp:nvSpPr>
        <dsp:cNvPr id="0" name=""/>
        <dsp:cNvSpPr/>
      </dsp:nvSpPr>
      <dsp:spPr>
        <a:xfrm>
          <a:off x="792113" y="2946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Positivist Philosophy</a:t>
          </a:r>
          <a:endParaRPr lang="en-US" sz="2200" kern="1200" dirty="0"/>
        </a:p>
      </dsp:txBody>
      <dsp:txXfrm>
        <a:off x="792113" y="2946"/>
        <a:ext cx="3549015" cy="685812"/>
      </dsp:txXfrm>
    </dsp:sp>
    <dsp:sp modelId="{4D2681D1-7B69-4741-845A-F07A4FF29082}">
      <dsp:nvSpPr>
        <dsp:cNvPr id="0" name=""/>
        <dsp:cNvSpPr/>
      </dsp:nvSpPr>
      <dsp:spPr>
        <a:xfrm>
          <a:off x="4341128" y="2946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Since the focus of the study is on </a:t>
          </a:r>
          <a:r>
            <a:rPr lang="en-US" sz="1100" i="1" kern="1200"/>
            <a:t>objective measurement (measurable parameters)rather than subjective interpretation of personal beliefs, emotions(due to limited scope of this study)</a:t>
          </a:r>
          <a:r>
            <a:rPr lang="en-US" sz="1100" kern="1200"/>
            <a:t>			</a:t>
          </a:r>
          <a:endParaRPr lang="en-US" sz="1100" kern="1200" dirty="0"/>
        </a:p>
      </dsp:txBody>
      <dsp:txXfrm>
        <a:off x="4341128" y="2946"/>
        <a:ext cx="3544796" cy="685812"/>
      </dsp:txXfrm>
    </dsp:sp>
    <dsp:sp modelId="{C93F6D2F-B9D0-4BFF-B988-12808951D6B2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2303C-CD2C-4C93-89D8-3493F0A23716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5AB0E-F88F-4D1B-96C7-6092783D479A}">
      <dsp:nvSpPr>
        <dsp:cNvPr id="0" name=""/>
        <dsp:cNvSpPr/>
      </dsp:nvSpPr>
      <dsp:spPr>
        <a:xfrm>
          <a:off x="792113" y="860212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Deductive Approach</a:t>
          </a:r>
          <a:endParaRPr lang="en-US" sz="2200" kern="1200" dirty="0"/>
        </a:p>
      </dsp:txBody>
      <dsp:txXfrm>
        <a:off x="792113" y="860212"/>
        <a:ext cx="3549015" cy="685812"/>
      </dsp:txXfrm>
    </dsp:sp>
    <dsp:sp modelId="{158546FF-68FB-4EFD-AB7D-FEAB3A742ABE}">
      <dsp:nvSpPr>
        <dsp:cNvPr id="0" name=""/>
        <dsp:cNvSpPr/>
      </dsp:nvSpPr>
      <dsp:spPr>
        <a:xfrm>
          <a:off x="4341128" y="860212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Existing theories (as explained by </a:t>
          </a:r>
          <a:r>
            <a:rPr lang="en-US" sz="1100" kern="1200"/>
            <a:t>Vaswani et al., 2017 </a:t>
          </a:r>
          <a:r>
            <a:rPr lang="en-US" sz="1100" i="1" kern="1200"/>
            <a:t>transformers-based architecture has higher efficiency than traditional models )are tested through systematic observation and analysis. </a:t>
          </a:r>
          <a:endParaRPr lang="en-US" sz="1100" kern="1200" dirty="0"/>
        </a:p>
      </dsp:txBody>
      <dsp:txXfrm>
        <a:off x="4341128" y="860212"/>
        <a:ext cx="3544796" cy="685812"/>
      </dsp:txXfrm>
    </dsp:sp>
    <dsp:sp modelId="{F4C32FFF-4BB9-428D-AF19-8C41948D7974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1A5A2-881D-4A9F-B96B-3D1971235A62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78C00-5646-4D9B-9182-C0BE58926BA2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Quantitative Method</a:t>
          </a:r>
          <a:endParaRPr lang="en-US" sz="2200" kern="1200" dirty="0"/>
        </a:p>
      </dsp:txBody>
      <dsp:txXfrm>
        <a:off x="792113" y="1717478"/>
        <a:ext cx="3549015" cy="685812"/>
      </dsp:txXfrm>
    </dsp:sp>
    <dsp:sp modelId="{C73CB712-1495-45E1-B2BC-66756F6A4040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Focusses </a:t>
          </a:r>
          <a:r>
            <a:rPr lang="en-US" sz="1100" i="1" kern="1200"/>
            <a:t>exclusively on numerical comparisons and statistical analysis and does not incorporate qualitative methods such as interviews, surveys or subjective analysis because of limited scope of the study</a:t>
          </a:r>
          <a:endParaRPr lang="en-US" sz="1100" kern="1200" dirty="0"/>
        </a:p>
      </dsp:txBody>
      <dsp:txXfrm>
        <a:off x="4341128" y="1717478"/>
        <a:ext cx="3544796" cy="685812"/>
      </dsp:txXfrm>
    </dsp:sp>
    <dsp:sp modelId="{B8B6FB9C-29BA-4FE9-B9D8-639A444473AC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223E7-25B6-423A-8BE5-20315A5D4956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683B-4517-409D-B136-2EAE6D31551D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Cross sectional Design</a:t>
          </a:r>
          <a:endParaRPr lang="en-US" sz="2200" kern="1200" dirty="0"/>
        </a:p>
      </dsp:txBody>
      <dsp:txXfrm>
        <a:off x="792113" y="2574744"/>
        <a:ext cx="3549015" cy="685812"/>
      </dsp:txXfrm>
    </dsp:sp>
    <dsp:sp modelId="{ECA5DD64-6652-4498-8091-0E30005C295E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Design is an experimental study as it involves study of change in performance of models in terms of accuracy, speed, etc. Data collection, Performance evaluation takes place at a single point of time. </a:t>
          </a:r>
          <a:endParaRPr lang="en-US" sz="1100" kern="1200" dirty="0"/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9F323-3B07-43B3-9E9B-4379C111B9EB}">
      <dsp:nvSpPr>
        <dsp:cNvPr id="0" name=""/>
        <dsp:cNvSpPr/>
      </dsp:nvSpPr>
      <dsp:spPr>
        <a:xfrm>
          <a:off x="0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PDF conversion &amp; web content scraping into raw text file. </a:t>
          </a:r>
          <a:endParaRPr lang="en-US" sz="900" kern="1200" dirty="0"/>
        </a:p>
      </dsp:txBody>
      <dsp:txXfrm>
        <a:off x="0" y="228133"/>
        <a:ext cx="1496007" cy="897604"/>
      </dsp:txXfrm>
    </dsp:sp>
    <dsp:sp modelId="{F50E3A3A-83D6-4B3C-853A-C5935A38614C}">
      <dsp:nvSpPr>
        <dsp:cNvPr id="0" name=""/>
        <dsp:cNvSpPr/>
      </dsp:nvSpPr>
      <dsp:spPr>
        <a:xfrm>
          <a:off x="1645608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Text Cleaning and Normalization (whitespace trimming, lowercasing, removal of sensitive information)</a:t>
          </a:r>
          <a:endParaRPr lang="en-US" sz="900" kern="1200" dirty="0"/>
        </a:p>
      </dsp:txBody>
      <dsp:txXfrm>
        <a:off x="1645608" y="228133"/>
        <a:ext cx="1496007" cy="897604"/>
      </dsp:txXfrm>
    </dsp:sp>
    <dsp:sp modelId="{BE6B8495-8330-4C93-9B35-A47E857B2C1C}">
      <dsp:nvSpPr>
        <dsp:cNvPr id="0" name=""/>
        <dsp:cNvSpPr/>
      </dsp:nvSpPr>
      <dsp:spPr>
        <a:xfrm>
          <a:off x="3291216" y="228133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Intent Datafile creation(labels, patterns and responses </a:t>
          </a:r>
          <a:r>
            <a:rPr lang="en-US" sz="900" b="1" i="0" kern="1200" dirty="0" err="1"/>
            <a:t>json</a:t>
          </a:r>
          <a:r>
            <a:rPr lang="en-US" sz="900" b="1" i="0" kern="1200" dirty="0"/>
            <a:t>) </a:t>
          </a:r>
          <a:endParaRPr lang="en-US" sz="900" kern="1200" dirty="0"/>
        </a:p>
      </dsp:txBody>
      <dsp:txXfrm>
        <a:off x="3291216" y="228133"/>
        <a:ext cx="1496007" cy="897604"/>
      </dsp:txXfrm>
    </dsp:sp>
    <dsp:sp modelId="{366D63FE-8DBF-48E2-9727-A10E827AAF3D}">
      <dsp:nvSpPr>
        <dsp:cNvPr id="0" name=""/>
        <dsp:cNvSpPr/>
      </dsp:nvSpPr>
      <dsp:spPr>
        <a:xfrm>
          <a:off x="0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Datafile for testing (Question and Answers pairs) </a:t>
          </a:r>
          <a:endParaRPr lang="en-US" sz="900" kern="1200" dirty="0"/>
        </a:p>
      </dsp:txBody>
      <dsp:txXfrm>
        <a:off x="0" y="1275338"/>
        <a:ext cx="1496007" cy="897604"/>
      </dsp:txXfrm>
    </dsp:sp>
    <dsp:sp modelId="{EEB4BCF3-E909-4DDE-B2CB-5784A786BDCD}">
      <dsp:nvSpPr>
        <dsp:cNvPr id="0" name=""/>
        <dsp:cNvSpPr/>
      </dsp:nvSpPr>
      <dsp:spPr>
        <a:xfrm>
          <a:off x="1645608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Tokenization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Breaking text into smaller units (words, sub-words, or sentences) for model processing</a:t>
          </a:r>
          <a:endParaRPr lang="en-US" sz="900" kern="1200"/>
        </a:p>
      </dsp:txBody>
      <dsp:txXfrm>
        <a:off x="1645608" y="1275338"/>
        <a:ext cx="1496007" cy="897604"/>
      </dsp:txXfrm>
    </dsp:sp>
    <dsp:sp modelId="{402CCA17-CC5A-4262-BB8B-675352DB759C}">
      <dsp:nvSpPr>
        <dsp:cNvPr id="0" name=""/>
        <dsp:cNvSpPr/>
      </dsp:nvSpPr>
      <dsp:spPr>
        <a:xfrm>
          <a:off x="3291216" y="1275338"/>
          <a:ext cx="1496007" cy="8976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Vectorization / Embeddings - process of converting text into numerical vectors that capture semantic meaning </a:t>
          </a:r>
          <a:endParaRPr lang="en-US" sz="900" kern="1200" dirty="0"/>
        </a:p>
      </dsp:txBody>
      <dsp:txXfrm>
        <a:off x="3291216" y="1275338"/>
        <a:ext cx="1496007" cy="897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8FA5F-65B3-4B43-862A-412FEC4CFED9}">
      <dsp:nvSpPr>
        <dsp:cNvPr id="0" name=""/>
        <dsp:cNvSpPr/>
      </dsp:nvSpPr>
      <dsp:spPr>
        <a:xfrm>
          <a:off x="145153" y="349060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590A-6E75-48C4-9693-CDDBCA334DBA}">
      <dsp:nvSpPr>
        <dsp:cNvPr id="0" name=""/>
        <dsp:cNvSpPr/>
      </dsp:nvSpPr>
      <dsp:spPr>
        <a:xfrm>
          <a:off x="356344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B2028-B1FC-41E2-98D5-561DF08E6191}">
      <dsp:nvSpPr>
        <dsp:cNvPr id="0" name=""/>
        <dsp:cNvSpPr/>
      </dsp:nvSpPr>
      <dsp:spPr>
        <a:xfrm>
          <a:off x="1366323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Exact Match Accuracy </a:t>
          </a:r>
          <a:endParaRPr lang="en-US" sz="1600" kern="1200" dirty="0"/>
        </a:p>
      </dsp:txBody>
      <dsp:txXfrm>
        <a:off x="1366323" y="349060"/>
        <a:ext cx="2370505" cy="1005669"/>
      </dsp:txXfrm>
    </dsp:sp>
    <dsp:sp modelId="{7144AD68-210E-44F4-AEAA-CD180EA6AA0A}">
      <dsp:nvSpPr>
        <dsp:cNvPr id="0" name=""/>
        <dsp:cNvSpPr/>
      </dsp:nvSpPr>
      <dsp:spPr>
        <a:xfrm>
          <a:off x="4149871" y="349060"/>
          <a:ext cx="1005669" cy="1005669"/>
        </a:xfrm>
        <a:prstGeom prst="ellipse">
          <a:avLst/>
        </a:prstGeom>
        <a:solidFill>
          <a:schemeClr val="accent2">
            <a:lumMod val="40000"/>
            <a:lumOff val="60000"/>
            <a:alpha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1288-E2FF-4B3E-B3A8-CB5CB8A61940}">
      <dsp:nvSpPr>
        <dsp:cNvPr id="0" name=""/>
        <dsp:cNvSpPr/>
      </dsp:nvSpPr>
      <dsp:spPr>
        <a:xfrm>
          <a:off x="4361061" y="560250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D7A71-781F-4F43-9C86-25B35607F82E}">
      <dsp:nvSpPr>
        <dsp:cNvPr id="0" name=""/>
        <dsp:cNvSpPr/>
      </dsp:nvSpPr>
      <dsp:spPr>
        <a:xfrm>
          <a:off x="5371040" y="349060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Inference Time (Response speed)</a:t>
          </a:r>
          <a:endParaRPr lang="en-US" sz="1600" kern="1200"/>
        </a:p>
      </dsp:txBody>
      <dsp:txXfrm>
        <a:off x="5371040" y="349060"/>
        <a:ext cx="2370505" cy="1005669"/>
      </dsp:txXfrm>
    </dsp:sp>
    <dsp:sp modelId="{73DA355C-D320-4D24-B7C7-F7C809310EB3}">
      <dsp:nvSpPr>
        <dsp:cNvPr id="0" name=""/>
        <dsp:cNvSpPr/>
      </dsp:nvSpPr>
      <dsp:spPr>
        <a:xfrm>
          <a:off x="145153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7EF9-8C2F-44D8-B4A9-6EB15C63A82D}">
      <dsp:nvSpPr>
        <dsp:cNvPr id="0" name=""/>
        <dsp:cNvSpPr/>
      </dsp:nvSpPr>
      <dsp:spPr>
        <a:xfrm>
          <a:off x="356344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F75CA-213C-4B2D-A901-116864322F9C}">
      <dsp:nvSpPr>
        <dsp:cNvPr id="0" name=""/>
        <dsp:cNvSpPr/>
      </dsp:nvSpPr>
      <dsp:spPr>
        <a:xfrm>
          <a:off x="1366323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BLEU Score (Bilingual Evaluation Understudy n-gram overlap)</a:t>
          </a:r>
          <a:endParaRPr lang="en-US" sz="1600" kern="1200" dirty="0"/>
        </a:p>
      </dsp:txBody>
      <dsp:txXfrm>
        <a:off x="1366323" y="1909678"/>
        <a:ext cx="2370505" cy="1005669"/>
      </dsp:txXfrm>
    </dsp:sp>
    <dsp:sp modelId="{EB14E703-E7E5-4CA2-8444-1BF9A025C389}">
      <dsp:nvSpPr>
        <dsp:cNvPr id="0" name=""/>
        <dsp:cNvSpPr/>
      </dsp:nvSpPr>
      <dsp:spPr>
        <a:xfrm>
          <a:off x="4149871" y="1909678"/>
          <a:ext cx="1005669" cy="100566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F9A2D-683C-46DE-86E6-5BE6E203B57D}">
      <dsp:nvSpPr>
        <dsp:cNvPr id="0" name=""/>
        <dsp:cNvSpPr/>
      </dsp:nvSpPr>
      <dsp:spPr>
        <a:xfrm>
          <a:off x="4361061" y="2120869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ACB52-4255-459A-80F6-768BF3FA4115}">
      <dsp:nvSpPr>
        <dsp:cNvPr id="0" name=""/>
        <dsp:cNvSpPr/>
      </dsp:nvSpPr>
      <dsp:spPr>
        <a:xfrm>
          <a:off x="5371040" y="1909678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BERTScore</a:t>
          </a:r>
          <a:r>
            <a:rPr lang="en-US" sz="1600" b="0" i="0" kern="1200" dirty="0"/>
            <a:t> (Bidirectional Encoder Representations from Transformers → semantic similarity)</a:t>
          </a:r>
          <a:endParaRPr lang="en-US" sz="1600" kern="1200" dirty="0"/>
        </a:p>
      </dsp:txBody>
      <dsp:txXfrm>
        <a:off x="5371040" y="1909678"/>
        <a:ext cx="2370505" cy="1005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54E3-0AD5-4125-8CB8-EA12B55204F6}">
      <dsp:nvSpPr>
        <dsp:cNvPr id="0" name=""/>
        <dsp:cNvSpPr/>
      </dsp:nvSpPr>
      <dsp:spPr>
        <a:xfrm>
          <a:off x="0" y="0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Transformers: More accurate, better context</a:t>
          </a:r>
          <a:endParaRPr lang="en-US" sz="2200" kern="1200"/>
        </a:p>
      </dsp:txBody>
      <dsp:txXfrm>
        <a:off x="17830" y="17830"/>
        <a:ext cx="5848365" cy="573091"/>
      </dsp:txXfrm>
    </dsp:sp>
    <dsp:sp modelId="{86BB4C51-4360-473C-952D-F2594781C033}">
      <dsp:nvSpPr>
        <dsp:cNvPr id="0" name=""/>
        <dsp:cNvSpPr/>
      </dsp:nvSpPr>
      <dsp:spPr>
        <a:xfrm>
          <a:off x="549123" y="719434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LSTM: Lightweight, faster for real-time use</a:t>
          </a:r>
          <a:endParaRPr lang="en-US" sz="2200" kern="1200"/>
        </a:p>
      </dsp:txBody>
      <dsp:txXfrm>
        <a:off x="566953" y="737264"/>
        <a:ext cx="5576224" cy="573091"/>
      </dsp:txXfrm>
    </dsp:sp>
    <dsp:sp modelId="{AB7A16B9-1389-4CC0-A51F-8F9267FCFBD3}">
      <dsp:nvSpPr>
        <dsp:cNvPr id="0" name=""/>
        <dsp:cNvSpPr/>
      </dsp:nvSpPr>
      <dsp:spPr>
        <a:xfrm>
          <a:off x="1090050" y="1438868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Tradeoff: Performance vs speed</a:t>
          </a:r>
          <a:endParaRPr lang="en-US" sz="2200" kern="1200"/>
        </a:p>
      </dsp:txBody>
      <dsp:txXfrm>
        <a:off x="1107880" y="1456698"/>
        <a:ext cx="5584420" cy="573091"/>
      </dsp:txXfrm>
    </dsp:sp>
    <dsp:sp modelId="{048C414C-4602-4F6C-95DC-76F6D84F600A}">
      <dsp:nvSpPr>
        <dsp:cNvPr id="0" name=""/>
        <dsp:cNvSpPr/>
      </dsp:nvSpPr>
      <dsp:spPr>
        <a:xfrm>
          <a:off x="1639174" y="2158302"/>
          <a:ext cx="6556696" cy="60875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Matches prior theory (Vaswani et al., 2017)</a:t>
          </a:r>
          <a:endParaRPr lang="en-US" sz="2200" kern="1200"/>
        </a:p>
      </dsp:txBody>
      <dsp:txXfrm>
        <a:off x="1657004" y="2176132"/>
        <a:ext cx="5576224" cy="573091"/>
      </dsp:txXfrm>
    </dsp:sp>
    <dsp:sp modelId="{D9F7CA11-7538-4F4B-9B64-80508B31B072}">
      <dsp:nvSpPr>
        <dsp:cNvPr id="0" name=""/>
        <dsp:cNvSpPr/>
      </dsp:nvSpPr>
      <dsp:spPr>
        <a:xfrm>
          <a:off x="6161008" y="466248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50038" y="466248"/>
        <a:ext cx="217628" cy="297755"/>
      </dsp:txXfrm>
    </dsp:sp>
    <dsp:sp modelId="{D6E5C5F3-5AD9-48F5-B259-7FE6E3F455B7}">
      <dsp:nvSpPr>
        <dsp:cNvPr id="0" name=""/>
        <dsp:cNvSpPr/>
      </dsp:nvSpPr>
      <dsp:spPr>
        <a:xfrm>
          <a:off x="6710131" y="1185682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99161" y="1185682"/>
        <a:ext cx="217628" cy="297755"/>
      </dsp:txXfrm>
    </dsp:sp>
    <dsp:sp modelId="{05D4D7F2-3237-4236-B618-8E7F45A37E1D}">
      <dsp:nvSpPr>
        <dsp:cNvPr id="0" name=""/>
        <dsp:cNvSpPr/>
      </dsp:nvSpPr>
      <dsp:spPr>
        <a:xfrm>
          <a:off x="7251058" y="1905116"/>
          <a:ext cx="395688" cy="395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40088" y="1905116"/>
        <a:ext cx="217628" cy="2977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0EBB-D32D-458A-8283-7C78C08B69E1}">
      <dsp:nvSpPr>
        <dsp:cNvPr id="0" name=""/>
        <dsp:cNvSpPr/>
      </dsp:nvSpPr>
      <dsp:spPr>
        <a:xfrm>
          <a:off x="573" y="610553"/>
          <a:ext cx="2236468" cy="1341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Limited dataset (Few DBS-only brochures &amp; web pages content)</a:t>
          </a:r>
          <a:endParaRPr lang="en-US" sz="1300" kern="1200"/>
        </a:p>
      </dsp:txBody>
      <dsp:txXfrm>
        <a:off x="573" y="610553"/>
        <a:ext cx="2236468" cy="1341880"/>
      </dsp:txXfrm>
    </dsp:sp>
    <dsp:sp modelId="{2ABCFA28-F009-4A18-B537-9EDA4D6F4F33}">
      <dsp:nvSpPr>
        <dsp:cNvPr id="0" name=""/>
        <dsp:cNvSpPr/>
      </dsp:nvSpPr>
      <dsp:spPr>
        <a:xfrm>
          <a:off x="2460688" y="610553"/>
          <a:ext cx="2236468" cy="1341880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No qualitative evaluation (e.g., student satisfaction, usability)</a:t>
          </a:r>
          <a:endParaRPr lang="en-US" sz="1300" kern="1200"/>
        </a:p>
      </dsp:txBody>
      <dsp:txXfrm>
        <a:off x="2460688" y="610553"/>
        <a:ext cx="2236468" cy="1341880"/>
      </dsp:txXfrm>
    </dsp:sp>
    <dsp:sp modelId="{B949C8C7-053C-49BF-B1B1-39A9A1977D18}">
      <dsp:nvSpPr>
        <dsp:cNvPr id="0" name=""/>
        <dsp:cNvSpPr/>
      </dsp:nvSpPr>
      <dsp:spPr>
        <a:xfrm>
          <a:off x="573" y="2176081"/>
          <a:ext cx="2236468" cy="1341880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Voice interface not fully tested with diverse accents</a:t>
          </a:r>
          <a:endParaRPr lang="en-US" sz="1300" kern="1200"/>
        </a:p>
      </dsp:txBody>
      <dsp:txXfrm>
        <a:off x="573" y="2176081"/>
        <a:ext cx="2236468" cy="1341880"/>
      </dsp:txXfrm>
    </dsp:sp>
    <dsp:sp modelId="{37F9A00E-A95B-48A3-AB8B-36BD4BD5D72E}">
      <dsp:nvSpPr>
        <dsp:cNvPr id="0" name=""/>
        <dsp:cNvSpPr/>
      </dsp:nvSpPr>
      <dsp:spPr>
        <a:xfrm>
          <a:off x="2460688" y="2176081"/>
          <a:ext cx="2236468" cy="134188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Response generated by the system is not full sentences and quite specific. More natural &amp; full responses can be generated using advanced models. </a:t>
          </a:r>
          <a:endParaRPr lang="en-US" sz="1300" kern="1200"/>
        </a:p>
      </dsp:txBody>
      <dsp:txXfrm>
        <a:off x="2460688" y="2176081"/>
        <a:ext cx="2236468" cy="1341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5F9EC-C314-4045-8A8C-018EFFCB4ABB}">
      <dsp:nvSpPr>
        <dsp:cNvPr id="0" name=""/>
        <dsp:cNvSpPr/>
      </dsp:nvSpPr>
      <dsp:spPr>
        <a:xfrm>
          <a:off x="145153" y="348685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CE26B-AB02-4748-B4C6-F9B7D5B80F8B}">
      <dsp:nvSpPr>
        <dsp:cNvPr id="0" name=""/>
        <dsp:cNvSpPr/>
      </dsp:nvSpPr>
      <dsp:spPr>
        <a:xfrm>
          <a:off x="356344" y="559875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C2EE5-29A7-4147-BF3F-F938A5295663}">
      <dsp:nvSpPr>
        <dsp:cNvPr id="0" name=""/>
        <dsp:cNvSpPr/>
      </dsp:nvSpPr>
      <dsp:spPr>
        <a:xfrm>
          <a:off x="1366323" y="348685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Transformer architecture delivered better accuracy, semantic similarity and response quality as compared to LSTM for DBS specific and limited test and trained dataset.</a:t>
          </a:r>
          <a:endParaRPr lang="en-US" sz="1200" kern="1200"/>
        </a:p>
      </dsp:txBody>
      <dsp:txXfrm>
        <a:off x="1366323" y="348685"/>
        <a:ext cx="2370505" cy="1005669"/>
      </dsp:txXfrm>
    </dsp:sp>
    <dsp:sp modelId="{BBBEC6A6-7DCF-48DE-8D31-DFCA5C62CFA3}">
      <dsp:nvSpPr>
        <dsp:cNvPr id="0" name=""/>
        <dsp:cNvSpPr/>
      </dsp:nvSpPr>
      <dsp:spPr>
        <a:xfrm>
          <a:off x="4149871" y="348685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AC90D-E971-4BEA-BEC8-33EDB1CB8928}">
      <dsp:nvSpPr>
        <dsp:cNvPr id="0" name=""/>
        <dsp:cNvSpPr/>
      </dsp:nvSpPr>
      <dsp:spPr>
        <a:xfrm>
          <a:off x="4361061" y="559875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31EE1-0697-42B5-9DAB-E4A0FC890436}">
      <dsp:nvSpPr>
        <dsp:cNvPr id="0" name=""/>
        <dsp:cNvSpPr/>
      </dsp:nvSpPr>
      <dsp:spPr>
        <a:xfrm>
          <a:off x="5371040" y="348685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Future Work</a:t>
          </a:r>
          <a:r>
            <a:rPr lang="en-US" sz="1200" kern="1200"/>
            <a:t> - </a:t>
          </a:r>
          <a:r>
            <a:rPr lang="en-US" sz="1200" b="0" i="0" kern="1200"/>
            <a:t>Expand dataset across multiple institutions</a:t>
          </a:r>
          <a:endParaRPr lang="en-US" sz="1200" kern="1200"/>
        </a:p>
      </dsp:txBody>
      <dsp:txXfrm>
        <a:off x="5371040" y="348685"/>
        <a:ext cx="2370505" cy="1005669"/>
      </dsp:txXfrm>
    </dsp:sp>
    <dsp:sp modelId="{14176B2F-F50A-45A4-B7EE-D31B40C96528}">
      <dsp:nvSpPr>
        <dsp:cNvPr id="0" name=""/>
        <dsp:cNvSpPr/>
      </dsp:nvSpPr>
      <dsp:spPr>
        <a:xfrm>
          <a:off x="145153" y="1909149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D1155-C268-4F1C-BDDF-1199AA11B1A6}">
      <dsp:nvSpPr>
        <dsp:cNvPr id="0" name=""/>
        <dsp:cNvSpPr/>
      </dsp:nvSpPr>
      <dsp:spPr>
        <a:xfrm>
          <a:off x="356344" y="2120340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F53B2-8CD5-4A09-A990-7F7064260AAC}">
      <dsp:nvSpPr>
        <dsp:cNvPr id="0" name=""/>
        <dsp:cNvSpPr/>
      </dsp:nvSpPr>
      <dsp:spPr>
        <a:xfrm>
          <a:off x="1366323" y="1909149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Incorporate qualitative/user experience feedback</a:t>
          </a:r>
          <a:endParaRPr lang="en-US" sz="1200" kern="1200"/>
        </a:p>
      </dsp:txBody>
      <dsp:txXfrm>
        <a:off x="1366323" y="1909149"/>
        <a:ext cx="2370505" cy="1005669"/>
      </dsp:txXfrm>
    </dsp:sp>
    <dsp:sp modelId="{7510704B-5C09-4D24-84D3-89000BEBC1F9}">
      <dsp:nvSpPr>
        <dsp:cNvPr id="0" name=""/>
        <dsp:cNvSpPr/>
      </dsp:nvSpPr>
      <dsp:spPr>
        <a:xfrm>
          <a:off x="4149871" y="1909149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E9471-7FBD-4DA0-BFC6-45AD2F3AB5C8}">
      <dsp:nvSpPr>
        <dsp:cNvPr id="0" name=""/>
        <dsp:cNvSpPr/>
      </dsp:nvSpPr>
      <dsp:spPr>
        <a:xfrm>
          <a:off x="4361061" y="2120340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E5327-7729-4443-8BB0-528AC814A118}">
      <dsp:nvSpPr>
        <dsp:cNvPr id="0" name=""/>
        <dsp:cNvSpPr/>
      </dsp:nvSpPr>
      <dsp:spPr>
        <a:xfrm>
          <a:off x="5371040" y="1909149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Real time deployment and continues training</a:t>
          </a:r>
          <a:endParaRPr lang="en-US" sz="1200" kern="1200"/>
        </a:p>
      </dsp:txBody>
      <dsp:txXfrm>
        <a:off x="5371040" y="1909149"/>
        <a:ext cx="2370505" cy="1005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buSzPts val="6600"/>
            </a:pPr>
            <a:r>
              <a:rPr lang="en-US" sz="2400" dirty="0">
                <a:solidFill>
                  <a:schemeClr val="lt1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Enhancing text and voice based  Chatbot(DBS specific) using Transformers and comparing it with traditional models LSTM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650" y="3447450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1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Sandeep Kumar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i="1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20049275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AD970-7B50-5C90-425D-9DE838BE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567E-A393-D450-0DB1-26CA7A6E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3C6D-A3D7-DD62-A7DA-0B4C9461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160" y="1357155"/>
            <a:ext cx="8182233" cy="515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scraping of DBS Web pages. Result is the text data. </a:t>
            </a:r>
          </a:p>
          <a:p>
            <a:pPr marL="0" indent="0" algn="ctr">
              <a:spcBef>
                <a:spcPts val="1000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214" y="4075"/>
                  <a:pt x="3429316" y="9784"/>
                  <a:pt x="3429000" y="13716"/>
                </a:cubicBezTo>
                <a:cubicBezTo>
                  <a:pt x="3221081" y="44036"/>
                  <a:pt x="3088001" y="3494"/>
                  <a:pt x="2811780" y="13716"/>
                </a:cubicBezTo>
                <a:cubicBezTo>
                  <a:pt x="2535559" y="23938"/>
                  <a:pt x="2481355" y="20326"/>
                  <a:pt x="2228850" y="13716"/>
                </a:cubicBezTo>
                <a:cubicBezTo>
                  <a:pt x="1976345" y="7107"/>
                  <a:pt x="1807520" y="43784"/>
                  <a:pt x="1543050" y="13716"/>
                </a:cubicBezTo>
                <a:cubicBezTo>
                  <a:pt x="1278580" y="-16352"/>
                  <a:pt x="1181944" y="551"/>
                  <a:pt x="925830" y="13716"/>
                </a:cubicBezTo>
                <a:cubicBezTo>
                  <a:pt x="669716" y="26881"/>
                  <a:pt x="410304" y="30243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8434" y="5320"/>
                  <a:pt x="3428676" y="9001"/>
                  <a:pt x="3429000" y="13716"/>
                </a:cubicBezTo>
                <a:cubicBezTo>
                  <a:pt x="3103464" y="-3979"/>
                  <a:pt x="2887909" y="18368"/>
                  <a:pt x="2743200" y="13716"/>
                </a:cubicBezTo>
                <a:cubicBezTo>
                  <a:pt x="2598491" y="9064"/>
                  <a:pt x="2362615" y="6084"/>
                  <a:pt x="1988820" y="13716"/>
                </a:cubicBezTo>
                <a:cubicBezTo>
                  <a:pt x="1615025" y="21348"/>
                  <a:pt x="1580494" y="-880"/>
                  <a:pt x="1405890" y="13716"/>
                </a:cubicBezTo>
                <a:cubicBezTo>
                  <a:pt x="1231286" y="28312"/>
                  <a:pt x="885259" y="-20857"/>
                  <a:pt x="651510" y="13716"/>
                </a:cubicBezTo>
                <a:cubicBezTo>
                  <a:pt x="417761" y="48289"/>
                  <a:pt x="138362" y="-18428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CB1B8-8D23-D8C0-227E-7D88005B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367204"/>
            <a:ext cx="8661654" cy="19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65B6-01A2-827B-AE58-BEBA9D54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441759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8DC047FA-4FE8-BF54-8227-8D507068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73" y="350406"/>
            <a:ext cx="5368807" cy="44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C426C-2E16-CE01-7A9A-FED4BCD8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93BD-30AA-2C9A-C09D-4733386E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15310"/>
            <a:ext cx="5419311" cy="29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06887-4176-5542-CCDD-14765B85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374" y="293124"/>
            <a:ext cx="2425189" cy="655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72DB7CF-0FDB-8580-97E2-D75A30D3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1551343"/>
            <a:ext cx="8495662" cy="31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6471" y="1056472"/>
            <a:ext cx="5143500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9674" y="1994874"/>
            <a:ext cx="3266696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885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CA97B-71AF-38A3-C895-E6C738F4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2208882"/>
            <a:ext cx="2159016" cy="2068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0C1C142A-B45F-D0F6-8BBE-6DCC7D63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12" y="1241759"/>
            <a:ext cx="2360560" cy="2659786"/>
          </a:xfrm>
          <a:prstGeom prst="rect">
            <a:avLst/>
          </a:prstGeom>
        </p:spPr>
      </p:pic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4946E2EA-8758-38F3-BF95-8F20BF9F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10" y="1213549"/>
            <a:ext cx="2356480" cy="27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07B06-9D0D-17C6-65AC-23031BD6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57DB8-C19D-7F9B-6690-7DA0E65A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 Metrics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309347E-97BE-3E17-A55B-0D6A1C622E4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9395098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3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E413A-E66C-E284-4C86-308EDC8A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3F181C-98B4-0099-2916-CDD1ADB79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50187"/>
              </p:ext>
            </p:extLst>
          </p:nvPr>
        </p:nvGraphicFramePr>
        <p:xfrm>
          <a:off x="324168" y="1882519"/>
          <a:ext cx="8495663" cy="25235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3180">
                  <a:extLst>
                    <a:ext uri="{9D8B030D-6E8A-4147-A177-3AD203B41FA5}">
                      <a16:colId xmlns:a16="http://schemas.microsoft.com/office/drawing/2014/main" val="2035380940"/>
                    </a:ext>
                  </a:extLst>
                </a:gridCol>
                <a:gridCol w="2769303">
                  <a:extLst>
                    <a:ext uri="{9D8B030D-6E8A-4147-A177-3AD203B41FA5}">
                      <a16:colId xmlns:a16="http://schemas.microsoft.com/office/drawing/2014/main" val="3712146211"/>
                    </a:ext>
                  </a:extLst>
                </a:gridCol>
                <a:gridCol w="2863180">
                  <a:extLst>
                    <a:ext uri="{9D8B030D-6E8A-4147-A177-3AD203B41FA5}">
                      <a16:colId xmlns:a16="http://schemas.microsoft.com/office/drawing/2014/main" val="1916593929"/>
                    </a:ext>
                  </a:extLst>
                </a:gridCol>
              </a:tblGrid>
              <a:tr h="400527"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all" spc="60" dirty="0">
                          <a:solidFill>
                            <a:schemeClr val="tx1"/>
                          </a:solidFill>
                        </a:rPr>
                        <a:t>Transformer</a:t>
                      </a:r>
                    </a:p>
                  </a:txBody>
                  <a:tcPr marL="91029" marR="91029" marT="91029" marB="9102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10884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Exact Match Accuracy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84% </a:t>
                      </a:r>
                      <a:r>
                        <a:rPr lang="en-US" sz="1600" dirty="0"/>
                        <a:t>(+39%) 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20733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BLEU Score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21%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68% (+47%)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6294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BERT Score</a:t>
                      </a: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87%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96% (+ 9%) 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722930"/>
                  </a:ext>
                </a:extLst>
              </a:tr>
              <a:tr h="415698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Average Inference Time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0.00 Secs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1.44 Secs (Slower)</a:t>
                      </a: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4161"/>
                  </a:ext>
                </a:extLst>
              </a:tr>
              <a:tr h="460201"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029" marR="91029" marT="45514" marB="910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951005"/>
                  </a:ext>
                </a:extLst>
              </a:tr>
            </a:tbl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997CCC54-AEE3-60F2-0414-CF09702D00BE}"/>
              </a:ext>
            </a:extLst>
          </p:cNvPr>
          <p:cNvSpPr/>
          <p:nvPr/>
        </p:nvSpPr>
        <p:spPr>
          <a:xfrm>
            <a:off x="7274011" y="2388973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7A89746-813F-F308-74A5-7F337101F4CB}"/>
              </a:ext>
            </a:extLst>
          </p:cNvPr>
          <p:cNvSpPr/>
          <p:nvPr/>
        </p:nvSpPr>
        <p:spPr>
          <a:xfrm>
            <a:off x="7274011" y="2804984"/>
            <a:ext cx="111211" cy="152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518B50C-DB63-8C5D-DF16-2B33D3B60A6E}"/>
              </a:ext>
            </a:extLst>
          </p:cNvPr>
          <p:cNvSpPr/>
          <p:nvPr/>
        </p:nvSpPr>
        <p:spPr>
          <a:xfrm>
            <a:off x="7274010" y="3286897"/>
            <a:ext cx="111211" cy="152400"/>
          </a:xfrm>
          <a:prstGeom prst="upArrow">
            <a:avLst>
              <a:gd name="adj1" fmla="val 50000"/>
              <a:gd name="adj2" fmla="val 83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31E6E3-A605-1B54-83D5-9413AE1F74A1}"/>
              </a:ext>
            </a:extLst>
          </p:cNvPr>
          <p:cNvSpPr/>
          <p:nvPr/>
        </p:nvSpPr>
        <p:spPr>
          <a:xfrm>
            <a:off x="7883611" y="3649362"/>
            <a:ext cx="78259" cy="17299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8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936C-1C20-E6FF-B1F9-1D58FB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376515"/>
            <a:ext cx="3992787" cy="12322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Testing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94340-BF98-4B0C-2B17-FC5060D74D0D}"/>
              </a:ext>
            </a:extLst>
          </p:cNvPr>
          <p:cNvSpPr txBox="1"/>
          <p:nvPr/>
        </p:nvSpPr>
        <p:spPr>
          <a:xfrm>
            <a:off x="858692" y="1804420"/>
            <a:ext cx="3986392" cy="265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 testing  to address research question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Hypothesis : The Transformer-based architecture does not perform better than the LSTM-based architecture on the DBS chatbot task.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Shapiro–Wilk test confirmed non normality of the data.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Wilcoxon signed-rank test returned a very small p value of  0.001 for all metrics used.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p-value of less than 0.001 supports the rejection of null hypothesis that the two models perform equivalently.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that the transformer-based architecture performed better LSTM in the context of this study.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FA3624-B78D-105C-624E-D35A5165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75" y="1500675"/>
            <a:ext cx="3127897" cy="2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EA0E2-6FBD-8361-4DE2-D90EEAFF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9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75F0F-6FB7-4805-C82E-70D97EBB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514350"/>
            <a:ext cx="3264837" cy="11059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5B618-9133-3BD0-6501-964FB3BB658E}"/>
              </a:ext>
            </a:extLst>
          </p:cNvPr>
          <p:cNvSpPr txBox="1"/>
          <p:nvPr/>
        </p:nvSpPr>
        <p:spPr>
          <a:xfrm>
            <a:off x="653581" y="1835502"/>
            <a:ext cx="3264837" cy="2827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500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ransformer performed better than LSTM in accuracy &amp; semantic scores for DBS specific corpus. </a:t>
            </a:r>
            <a:endParaRPr lang="en-US" sz="1500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kern="1200" cap="none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LSTM faster in inference time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Hypothesis testing results supported the outcome of evaluation. </a:t>
            </a: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kern="1200" cap="none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98AC4C84-0157-B46E-6381-4F7380C1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558971"/>
            <a:ext cx="3597792" cy="2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00FD4-DDC3-36E8-039E-C15C6395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2CD92-A80B-B15B-9B15-0FB11AA7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AF0F4C-3C54-3C8B-94D7-B169DC357E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6667467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8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46" y="129120"/>
            <a:ext cx="4001198" cy="22531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0" name="Content Placeholder 2"/>
          <p:cNvSpPr>
            <a:spLocks noGrp="1"/>
          </p:cNvSpPr>
          <p:nvPr>
            <p:ph type="body" idx="1"/>
          </p:nvPr>
        </p:nvSpPr>
        <p:spPr>
          <a:xfrm>
            <a:off x="482598" y="2511349"/>
            <a:ext cx="4001199" cy="20179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AI Assistants ? 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Automates routine tasks , provide 24/7 support and scalability. 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 in education 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 support, admin tasks, IT helpdesk, faster, context aware response.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they evolved? </a:t>
            </a:r>
          </a:p>
          <a:p>
            <a:pPr marL="0" indent="0" algn="ctr">
              <a:spcBef>
                <a:spcPts val="1000"/>
              </a:spcBef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Rule-based → Word Embeddings → </a:t>
            </a:r>
            <a:r>
              <a:rPr lang="en-US" sz="105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RNN/LSTM → Transformers 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5755" y="873096"/>
            <a:ext cx="427136" cy="427135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0"/>
            <a:ext cx="1592561" cy="1066860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3" name="Picture 32" descr="A diagram of a timeline&#10;&#10;AI-generated content may be incorrect.">
            <a:extLst>
              <a:ext uri="{FF2B5EF4-FFF2-40B4-BE49-F238E27FC236}">
                <a16:creationId xmlns:a16="http://schemas.microsoft.com/office/drawing/2014/main" id="{191C41E8-E7B0-4AD7-06FD-45040584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0" r="10695" b="6"/>
          <a:stretch>
            <a:fillRect/>
          </a:stretch>
        </p:blipFill>
        <p:spPr>
          <a:xfrm>
            <a:off x="4957699" y="1612937"/>
            <a:ext cx="2430444" cy="243044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7" name="Picture 46" descr="Robot operating a machine">
            <a:extLst>
              <a:ext uri="{FF2B5EF4-FFF2-40B4-BE49-F238E27FC236}">
                <a16:creationId xmlns:a16="http://schemas.microsoft.com/office/drawing/2014/main" id="{0B49055E-8FEA-E95F-10F7-A4EF9724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92" r="13037" b="2"/>
          <a:stretch>
            <a:fillRect/>
          </a:stretch>
        </p:blipFill>
        <p:spPr>
          <a:xfrm>
            <a:off x="7118002" y="10"/>
            <a:ext cx="2025998" cy="2145587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3776" y="2761485"/>
            <a:ext cx="0" cy="1198281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7234" y="2562629"/>
            <a:ext cx="496766" cy="1212347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159" y="4730214"/>
            <a:ext cx="1090783" cy="413286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5181460" y="4249232"/>
            <a:ext cx="1335017" cy="928435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018" y="4376737"/>
            <a:ext cx="1768982" cy="766763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4DE90-62CB-8BBA-CA15-DDCD1E6A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850C7-915E-31E7-15E9-064433AC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8F0DB-500B-D96E-8D2D-7307316F2D0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8362325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8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FC34E-3DDA-05EF-A9E4-C962F6C5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11A7E-1FF0-F253-9EC7-1B92AE12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746"/>
            <a:ext cx="7886700" cy="8502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Future Work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79FD68B-5006-BA81-C9BD-207C78D5F3E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3227194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69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2E16-1B94-F43C-B29E-5E5ADBA2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214E-99C7-833B-11D4-297DEA0D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5B27-DAF3-1DB9-DC87-CE9EC696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/>
          </a:bodyPr>
          <a:lstStyle/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latin typeface="+mj-lt"/>
              </a:rPr>
              <a:t>How can transformer-based architecture improve efficiency ("Attention is All You Need" by Vaswani et al. in 2017) and accuracy of a DBS-specific chatbot compared to traditional models like LSTM?</a:t>
            </a:r>
          </a:p>
          <a:p>
            <a:pPr marL="9525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85981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FC9C-57CB-A679-A0CC-72E3EBE6B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7882-F6AD-0CA5-C362-0010DD6F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286-795D-A031-B0EF-B3E4720F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</p:spPr>
        <p:txBody>
          <a:bodyPr wrap="square" anchor="t">
            <a:normAutofit lnSpcReduction="10000"/>
          </a:bodyPr>
          <a:lstStyle/>
          <a:p>
            <a:pPr marL="95250" indent="0">
              <a:buNone/>
            </a:pPr>
            <a:r>
              <a:rPr lang="en-US" sz="1500" dirty="0"/>
              <a:t>Design and develop a DBS-specific chatbot using transformer-based and LSTM based models </a:t>
            </a:r>
          </a:p>
          <a:p>
            <a:pPr marL="95250" indent="0">
              <a:buNone/>
            </a:pPr>
            <a:endParaRPr lang="en-US" sz="1500" dirty="0"/>
          </a:p>
          <a:p>
            <a:pPr marL="95250" indent="0">
              <a:buNone/>
            </a:pPr>
            <a:r>
              <a:rPr lang="en-US" sz="1500" dirty="0"/>
              <a:t>Compare the chatbot’s performance against traditional models like LSTM</a:t>
            </a:r>
          </a:p>
        </p:txBody>
      </p:sp>
    </p:spTree>
    <p:extLst>
      <p:ext uri="{BB962C8B-B14F-4D97-AF65-F5344CB8AC3E}">
        <p14:creationId xmlns:p14="http://schemas.microsoft.com/office/powerpoint/2010/main" val="4422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B1725-C096-9699-FC3C-56C85CCB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607FD-DC1A-9C86-E7D5-3D8B0F0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2530602" cy="417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graphicFrame>
        <p:nvGraphicFramePr>
          <p:cNvPr id="14" name="Text Placeholder 11">
            <a:extLst>
              <a:ext uri="{FF2B5EF4-FFF2-40B4-BE49-F238E27FC236}">
                <a16:creationId xmlns:a16="http://schemas.microsoft.com/office/drawing/2014/main" id="{0E1A7BD7-0C9A-7140-07BD-EAEBA499C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20664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212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15648-ACB0-3009-DDAF-44FF2472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8946-B78D-EDFB-6C9A-7E8FC6A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381677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267609"/>
            <a:ext cx="0" cy="486965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443871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615843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002201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Text Placeholder 7">
            <a:extLst>
              <a:ext uri="{FF2B5EF4-FFF2-40B4-BE49-F238E27FC236}">
                <a16:creationId xmlns:a16="http://schemas.microsoft.com/office/drawing/2014/main" id="{51A1C6ED-A61B-C1C8-48DE-DBF3B1CBA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74230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14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58B56-BB3A-E451-45B4-C84B9175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58" name="Rectangle 425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group of brochures with text&#10;&#10;AI-generated content may be incorrect.">
            <a:extLst>
              <a:ext uri="{FF2B5EF4-FFF2-40B4-BE49-F238E27FC236}">
                <a16:creationId xmlns:a16="http://schemas.microsoft.com/office/drawing/2014/main" id="{A3D3C0F6-6A6C-5F3B-56C4-057F0410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6" r="-2" b="17077"/>
          <a:stretch>
            <a:fillRect/>
          </a:stretch>
        </p:blipFill>
        <p:spPr bwMode="auto">
          <a:xfrm>
            <a:off x="3662268" y="10"/>
            <a:ext cx="5481732" cy="252373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057E483-0AAB-602D-DB66-2B0E9E83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3" r="11640"/>
          <a:stretch>
            <a:fillRect/>
          </a:stretch>
        </p:blipFill>
        <p:spPr>
          <a:xfrm>
            <a:off x="3662268" y="2619756"/>
            <a:ext cx="5481732" cy="2523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259" name="Freeform: Shape 4258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 useBgFill="1">
        <p:nvSpPr>
          <p:cNvPr id="4265" name="Freeform: Shape 426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51435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A5EBD-EC70-0A07-9848-4C0B2626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143494"/>
            <a:ext cx="3764305" cy="20805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Brochures and Web pages as Dataset</a:t>
            </a:r>
          </a:p>
        </p:txBody>
      </p:sp>
      <p:sp>
        <p:nvSpPr>
          <p:cNvPr id="4269" name="Rectangle 426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5992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270" name="Rectangle 426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3345839"/>
            <a:ext cx="3764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9C51-C242-C86A-77A0-FF5CF6D1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98513"/>
            <a:ext cx="2986391" cy="1662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preprocessing pipeline 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538384" y="2504456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graph with a graph and a diagram&#10;&#10;AI-generated content may be incorrect.">
            <a:extLst>
              <a:ext uri="{FF2B5EF4-FFF2-40B4-BE49-F238E27FC236}">
                <a16:creationId xmlns:a16="http://schemas.microsoft.com/office/drawing/2014/main" id="{66D06E6D-5BF7-B771-2DBB-9CAB7D32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5" y="536623"/>
            <a:ext cx="8154129" cy="1498123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D8764B4D-6E3A-3DD5-D1D7-25747EBCC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657283"/>
              </p:ext>
            </p:extLst>
          </p:nvPr>
        </p:nvGraphicFramePr>
        <p:xfrm>
          <a:off x="3728126" y="2259823"/>
          <a:ext cx="4787224" cy="240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343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E9C0-FC51-DB8A-89BA-B644FE8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D0038-4E60-B102-26F2-9F7B139274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70013"/>
            <a:ext cx="7886700" cy="3262312"/>
          </a:xfrm>
        </p:spPr>
        <p:txBody>
          <a:bodyPr/>
          <a:lstStyle/>
          <a:p>
            <a:pPr marL="9525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Brochures PDF format into raw text format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DocLing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66C13-11AD-9A43-EE35-7F5BC1EA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0" y="1928459"/>
            <a:ext cx="6332838" cy="206570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79389AC-C75E-2967-5273-4EE87F54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1791" y="2377581"/>
            <a:ext cx="2445736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11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813</Words>
  <Application>Microsoft Office PowerPoint</Application>
  <PresentationFormat>On-screen Show (16:9)</PresentationFormat>
  <Paragraphs>108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Office Theme</vt:lpstr>
      <vt:lpstr>PowerPoint Presentation</vt:lpstr>
      <vt:lpstr>Introduction</vt:lpstr>
      <vt:lpstr>Research Question</vt:lpstr>
      <vt:lpstr>Research Objectives</vt:lpstr>
      <vt:lpstr>Literature Review</vt:lpstr>
      <vt:lpstr>Research Methodology</vt:lpstr>
      <vt:lpstr>Data Collection - Brochures and Web pages as Dataset</vt:lpstr>
      <vt:lpstr>Data preprocessing pipeline </vt:lpstr>
      <vt:lpstr>Data Preprocessing cont…</vt:lpstr>
      <vt:lpstr>Data Preprocessing cont…</vt:lpstr>
      <vt:lpstr>Model Development</vt:lpstr>
      <vt:lpstr>Model Deployment</vt:lpstr>
      <vt:lpstr>System Design</vt:lpstr>
      <vt:lpstr>User Interface</vt:lpstr>
      <vt:lpstr>Evaluation Metrics</vt:lpstr>
      <vt:lpstr>Result</vt:lpstr>
      <vt:lpstr>Hypothesis Testing Results</vt:lpstr>
      <vt:lpstr>Interpretation</vt:lpstr>
      <vt:lpstr>Conclusion</vt:lpstr>
      <vt:lpstr>Limitations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sandeep kumar</cp:lastModifiedBy>
  <cp:revision>7</cp:revision>
  <dcterms:modified xsi:type="dcterms:W3CDTF">2025-08-25T13:51:07Z</dcterms:modified>
</cp:coreProperties>
</file>